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2.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4"/>
  </p:sldMasterIdLst>
  <p:notesMasterIdLst>
    <p:notesMasterId r:id="rId15"/>
  </p:notesMasterIdLst>
  <p:sldIdLst>
    <p:sldId id="626" r:id="rId5"/>
    <p:sldId id="934" r:id="rId6"/>
    <p:sldId id="635" r:id="rId7"/>
    <p:sldId id="950" r:id="rId8"/>
    <p:sldId id="948" r:id="rId9"/>
    <p:sldId id="947" r:id="rId10"/>
    <p:sldId id="944" r:id="rId11"/>
    <p:sldId id="951" r:id="rId12"/>
    <p:sldId id="946" r:id="rId13"/>
    <p:sldId id="949" r:id="rId14"/>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wner" initials="O" lastIdx="7" clrIdx="0">
    <p:extLst>
      <p:ext uri="{19B8F6BF-5375-455C-9EA6-DF929625EA0E}">
        <p15:presenceInfo xmlns:p15="http://schemas.microsoft.com/office/powerpoint/2012/main" userId="Owner" providerId="None"/>
      </p:ext>
    </p:extLst>
  </p:cmAuthor>
  <p:cmAuthor id="2" name="Megan Delaney" initials="MD" lastIdx="13" clrIdx="1">
    <p:extLst>
      <p:ext uri="{19B8F6BF-5375-455C-9EA6-DF929625EA0E}">
        <p15:presenceInfo xmlns:p15="http://schemas.microsoft.com/office/powerpoint/2012/main" userId="S-1-5-21-1156121252-2897879092-3642171737-3130" providerId="AD"/>
      </p:ext>
    </p:extLst>
  </p:cmAuthor>
  <p:cmAuthor id="3" name="Microsoft Office User" initials="Office" lastIdx="1" clrIdx="2">
    <p:extLst>
      <p:ext uri="{19B8F6BF-5375-455C-9EA6-DF929625EA0E}">
        <p15:presenceInfo xmlns:p15="http://schemas.microsoft.com/office/powerpoint/2012/main" userId="Microsoft Office 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3759"/>
    <a:srgbClr val="5D6B49"/>
    <a:srgbClr val="C17A49"/>
    <a:srgbClr val="3C3F3D"/>
    <a:srgbClr val="C7C6CA"/>
    <a:srgbClr val="394A56"/>
    <a:srgbClr val="D3DBE4"/>
    <a:srgbClr val="AAAFB5"/>
    <a:srgbClr val="EAEEF2"/>
    <a:srgbClr val="C2D3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6BC8FC-78AA-42B5-AC84-6236944C3044}" v="2" dt="2026-03-27T13:30:17.7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658" autoAdjust="0"/>
    <p:restoredTop sz="95192" autoAdjust="0"/>
  </p:normalViewPr>
  <p:slideViewPr>
    <p:cSldViewPr>
      <p:cViewPr varScale="1">
        <p:scale>
          <a:sx n="92" d="100"/>
          <a:sy n="92" d="100"/>
        </p:scale>
        <p:origin x="1554" y="120"/>
      </p:cViewPr>
      <p:guideLst>
        <p:guide orient="horz" pos="2448"/>
        <p:guide pos="3168"/>
      </p:guideLst>
    </p:cSldViewPr>
  </p:slideViewPr>
  <p:notesTextViewPr>
    <p:cViewPr>
      <p:scale>
        <a:sx n="3" d="2"/>
        <a:sy n="3" d="2"/>
      </p:scale>
      <p:origin x="0" y="0"/>
    </p:cViewPr>
  </p:notesTextViewPr>
  <p:sorterViewPr>
    <p:cViewPr>
      <p:scale>
        <a:sx n="125" d="100"/>
        <a:sy n="125" d="100"/>
      </p:scale>
      <p:origin x="0" y="-238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stin Boller" userId="e333f67f-f83b-4751-a2a4-afe49686c34c" providerId="ADAL" clId="{0B8311B8-5043-48D2-8CDD-0BC389E4BBD2}"/>
    <pc:docChg chg="modSld modMainMaster">
      <pc:chgData name="Justin Boller" userId="e333f67f-f83b-4751-a2a4-afe49686c34c" providerId="ADAL" clId="{0B8311B8-5043-48D2-8CDD-0BC389E4BBD2}" dt="2026-03-27T13:30:23.967" v="15" actId="1036"/>
      <pc:docMkLst>
        <pc:docMk/>
      </pc:docMkLst>
      <pc:sldChg chg="modSp mod">
        <pc:chgData name="Justin Boller" userId="e333f67f-f83b-4751-a2a4-afe49686c34c" providerId="ADAL" clId="{0B8311B8-5043-48D2-8CDD-0BC389E4BBD2}" dt="2026-03-27T13:30:23.967" v="15" actId="1036"/>
        <pc:sldMkLst>
          <pc:docMk/>
          <pc:sldMk cId="2765481201" sldId="626"/>
        </pc:sldMkLst>
        <pc:picChg chg="mod">
          <ac:chgData name="Justin Boller" userId="e333f67f-f83b-4751-a2a4-afe49686c34c" providerId="ADAL" clId="{0B8311B8-5043-48D2-8CDD-0BC389E4BBD2}" dt="2026-03-27T13:30:23.967" v="15" actId="1036"/>
          <ac:picMkLst>
            <pc:docMk/>
            <pc:sldMk cId="2765481201" sldId="626"/>
            <ac:picMk id="6" creationId="{9866176B-CC56-8147-99FA-C0BE2147142C}"/>
          </ac:picMkLst>
        </pc:picChg>
      </pc:sldChg>
      <pc:sldMasterChg chg="addSp modSp modSldLayout">
        <pc:chgData name="Justin Boller" userId="e333f67f-f83b-4751-a2a4-afe49686c34c" providerId="ADAL" clId="{0B8311B8-5043-48D2-8CDD-0BC389E4BBD2}" dt="2026-03-27T13:30:17.730" v="10"/>
        <pc:sldMasterMkLst>
          <pc:docMk/>
          <pc:sldMasterMk cId="0" sldId="2147483648"/>
        </pc:sldMasterMkLst>
        <pc:spChg chg="add mod">
          <ac:chgData name="Justin Boller" userId="e333f67f-f83b-4751-a2a4-afe49686c34c" providerId="ADAL" clId="{0B8311B8-5043-48D2-8CDD-0BC389E4BBD2}" dt="2026-03-27T13:30:17.730" v="10"/>
          <ac:spMkLst>
            <pc:docMk/>
            <pc:sldMasterMk cId="0" sldId="2147483648"/>
            <ac:spMk id="2" creationId="{740F17AC-0EF8-EE64-3E61-BF723CFAD298}"/>
          </ac:spMkLst>
        </pc:spChg>
        <pc:sldLayoutChg chg="addSp modSp">
          <pc:chgData name="Justin Boller" userId="e333f67f-f83b-4751-a2a4-afe49686c34c" providerId="ADAL" clId="{0B8311B8-5043-48D2-8CDD-0BC389E4BBD2}" dt="2026-03-27T13:30:16.739" v="9"/>
          <pc:sldLayoutMkLst>
            <pc:docMk/>
            <pc:sldMasterMk cId="0" sldId="2147483648"/>
            <pc:sldLayoutMk cId="0" sldId="2147483649"/>
          </pc:sldLayoutMkLst>
          <pc:spChg chg="add mod">
            <ac:chgData name="Justin Boller" userId="e333f67f-f83b-4751-a2a4-afe49686c34c" providerId="ADAL" clId="{0B8311B8-5043-48D2-8CDD-0BC389E4BBD2}" dt="2026-03-27T13:30:16.739" v="9"/>
            <ac:spMkLst>
              <pc:docMk/>
              <pc:sldMasterMk cId="0" sldId="2147483648"/>
              <pc:sldLayoutMk cId="0" sldId="2147483649"/>
              <ac:spMk id="2" creationId="{AE5F9B4A-0AEF-B976-D3A3-5D9299615A63}"/>
            </ac:spMkLst>
          </pc:spChg>
        </pc:sldLayoutChg>
      </pc:sldMasterChg>
    </pc:docChg>
  </pc:docChgLst>
</pc:chgInfo>
</file>

<file path=ppt/charts/_rels/chart1.xml.rels><?xml version="1.0" encoding="UTF-8" standalone="yes"?>
<Relationships xmlns="http://schemas.openxmlformats.org/package/2006/relationships"><Relationship Id="rId2" Type="http://schemas.openxmlformats.org/officeDocument/2006/relationships/oleObject" Target="file:///C:\Users\MiguelUrena\OneDrive%20-%20Lakeview%20Capital%20Partners\Documents\Risk%20Parity\Combined\combined_vix_rp_2025-10-10.csv"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[combined_vix_rp_2025-10-10.csv]combined_vix_rp_2025-10-10!PivotTable1</c:name>
    <c:fmtId val="9"/>
  </c:pivotSource>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Richmond Display" pitchFamily="2" charset="77"/>
                <a:ea typeface="+mn-ea"/>
                <a:cs typeface="+mn-cs"/>
              </a:defRPr>
            </a:pPr>
            <a:r>
              <a:rPr lang="en-US" sz="1600" b="1" i="0">
                <a:solidFill>
                  <a:schemeClr val="tx1"/>
                </a:solidFill>
                <a:latin typeface="Richmond Display" pitchFamily="2" charset="77"/>
              </a:rPr>
              <a:t>Weights Over</a:t>
            </a:r>
            <a:r>
              <a:rPr lang="en-US" sz="1600" b="1" i="0" baseline="0">
                <a:solidFill>
                  <a:schemeClr val="tx1"/>
                </a:solidFill>
                <a:latin typeface="Richmond Display" pitchFamily="2" charset="77"/>
              </a:rPr>
              <a:t> Time</a:t>
            </a:r>
          </a:p>
        </c:rich>
      </c:tx>
      <c:overlay val="0"/>
      <c:spPr>
        <a:noFill/>
        <a:ln>
          <a:noFill/>
        </a:ln>
        <a:effectLst/>
      </c:spPr>
    </c:title>
    <c:autoTitleDeleted val="0"/>
    <c:pivotFmts>
      <c:pivotFmt>
        <c:idx val="0"/>
        <c:spPr>
          <a:solidFill>
            <a:schemeClr val="accent1">
              <a:lumMod val="60000"/>
              <a:lumOff val="40000"/>
            </a:schemeClr>
          </a:solidFill>
          <a:ln>
            <a:noFill/>
          </a:ln>
          <a:effectLst/>
        </c:spPr>
        <c:marker>
          <c:symbol val="none"/>
        </c:marker>
        <c:dLbl>
          <c:idx val="0"/>
          <c:delete val="1"/>
          <c:extLst>
            <c:ext xmlns:c15="http://schemas.microsoft.com/office/drawing/2012/chart" uri="{CE6537A1-D6FC-4f65-9D91-7224C49458BB}"/>
          </c:extLst>
        </c:dLbl>
      </c:pivotFmt>
      <c:pivotFmt>
        <c:idx val="1"/>
        <c:spPr>
          <a:solidFill>
            <a:schemeClr val="accent4">
              <a:lumMod val="75000"/>
            </a:schemeClr>
          </a:solidFill>
          <a:ln>
            <a:noFill/>
          </a:ln>
          <a:effectLst/>
        </c:spPr>
        <c:marker>
          <c:symbol val="none"/>
        </c:marker>
        <c:dLbl>
          <c:idx val="0"/>
          <c:delete val="1"/>
          <c:extLst>
            <c:ext xmlns:c15="http://schemas.microsoft.com/office/drawing/2012/chart" uri="{CE6537A1-D6FC-4f65-9D91-7224C49458BB}"/>
          </c:extLst>
        </c:dLbl>
      </c:pivotFmt>
      <c:pivotFmt>
        <c:idx val="2"/>
        <c:spPr>
          <a:solidFill>
            <a:schemeClr val="tx2"/>
          </a:solidFill>
          <a:ln>
            <a:noFill/>
          </a:ln>
          <a:effectLst/>
        </c:spPr>
        <c:marker>
          <c:symbol val="none"/>
        </c:marker>
        <c:dLbl>
          <c:idx val="0"/>
          <c:delete val="1"/>
          <c:extLst>
            <c:ext xmlns:c15="http://schemas.microsoft.com/office/drawing/2012/chart" uri="{CE6537A1-D6FC-4f65-9D91-7224C49458BB}"/>
          </c:extLst>
        </c:dLbl>
      </c:pivotFmt>
      <c:pivotFmt>
        <c:idx val="3"/>
        <c:spPr>
          <a:solidFill>
            <a:srgbClr val="196B24"/>
          </a:solidFill>
          <a:ln w="25400">
            <a:noFill/>
          </a:ln>
        </c:spPr>
        <c:marker>
          <c:symbol val="none"/>
        </c:marker>
        <c:dLbl>
          <c:idx val="0"/>
          <c:delete val="1"/>
          <c:extLst>
            <c:ext xmlns:c15="http://schemas.microsoft.com/office/drawing/2012/chart" uri="{CE6537A1-D6FC-4f65-9D91-7224C49458BB}"/>
          </c:extLst>
        </c:dLbl>
      </c:pivotFmt>
      <c:pivotFmt>
        <c:idx val="4"/>
        <c:spPr>
          <a:solidFill>
            <a:schemeClr val="accent1">
              <a:lumMod val="60000"/>
              <a:lumOff val="40000"/>
            </a:schemeClr>
          </a:solidFill>
          <a:ln>
            <a:noFill/>
          </a:ln>
          <a:effectLst/>
        </c:spPr>
        <c:marker>
          <c:symbol val="none"/>
        </c:marker>
        <c:dLbl>
          <c:idx val="0"/>
          <c:delete val="1"/>
          <c:extLst>
            <c:ext xmlns:c15="http://schemas.microsoft.com/office/drawing/2012/chart" uri="{CE6537A1-D6FC-4f65-9D91-7224C49458BB}"/>
          </c:extLst>
        </c:dLbl>
      </c:pivotFmt>
      <c:pivotFmt>
        <c:idx val="5"/>
        <c:spPr>
          <a:solidFill>
            <a:schemeClr val="accent4">
              <a:lumMod val="75000"/>
            </a:schemeClr>
          </a:solidFill>
          <a:ln>
            <a:noFill/>
          </a:ln>
          <a:effectLst/>
        </c:spPr>
        <c:marker>
          <c:symbol val="none"/>
        </c:marker>
        <c:dLbl>
          <c:idx val="0"/>
          <c:delete val="1"/>
          <c:extLst>
            <c:ext xmlns:c15="http://schemas.microsoft.com/office/drawing/2012/chart" uri="{CE6537A1-D6FC-4f65-9D91-7224C49458BB}"/>
          </c:extLst>
        </c:dLbl>
      </c:pivotFmt>
      <c:pivotFmt>
        <c:idx val="6"/>
        <c:spPr>
          <a:solidFill>
            <a:schemeClr val="tx2"/>
          </a:solidFill>
          <a:ln>
            <a:noFill/>
          </a:ln>
          <a:effectLst/>
        </c:spPr>
        <c:marker>
          <c:symbol val="none"/>
        </c:marker>
        <c:dLbl>
          <c:idx val="0"/>
          <c:delete val="1"/>
          <c:extLst>
            <c:ext xmlns:c15="http://schemas.microsoft.com/office/drawing/2012/chart" uri="{CE6537A1-D6FC-4f65-9D91-7224C49458BB}"/>
          </c:extLst>
        </c:dLbl>
      </c:pivotFmt>
      <c:pivotFmt>
        <c:idx val="7"/>
        <c:spPr>
          <a:solidFill>
            <a:srgbClr val="196B24"/>
          </a:solidFill>
          <a:ln w="25400">
            <a:noFill/>
          </a:ln>
        </c:spPr>
        <c:marker>
          <c:symbol val="none"/>
        </c:marker>
        <c:dLbl>
          <c:idx val="0"/>
          <c:delete val="1"/>
          <c:extLst>
            <c:ext xmlns:c15="http://schemas.microsoft.com/office/drawing/2012/chart" uri="{CE6537A1-D6FC-4f65-9D91-7224C49458BB}"/>
          </c:extLst>
        </c:dLbl>
      </c:pivotFmt>
      <c:pivotFmt>
        <c:idx val="8"/>
        <c:spPr>
          <a:solidFill>
            <a:schemeClr val="accent1">
              <a:lumMod val="60000"/>
              <a:lumOff val="40000"/>
            </a:schemeClr>
          </a:solidFill>
          <a:ln>
            <a:noFill/>
          </a:ln>
          <a:effectLst/>
        </c:spPr>
        <c:marker>
          <c:symbol val="none"/>
        </c:marker>
        <c:dLbl>
          <c:idx val="0"/>
          <c:delete val="1"/>
          <c:extLst>
            <c:ext xmlns:c15="http://schemas.microsoft.com/office/drawing/2012/chart" uri="{CE6537A1-D6FC-4f65-9D91-7224C49458BB}"/>
          </c:extLst>
        </c:dLbl>
      </c:pivotFmt>
      <c:pivotFmt>
        <c:idx val="9"/>
        <c:spPr>
          <a:solidFill>
            <a:schemeClr val="accent4">
              <a:lumMod val="75000"/>
            </a:schemeClr>
          </a:solidFill>
          <a:ln>
            <a:noFill/>
          </a:ln>
          <a:effectLst/>
        </c:spPr>
        <c:marker>
          <c:symbol val="none"/>
        </c:marker>
        <c:dLbl>
          <c:idx val="0"/>
          <c:delete val="1"/>
          <c:extLst>
            <c:ext xmlns:c15="http://schemas.microsoft.com/office/drawing/2012/chart" uri="{CE6537A1-D6FC-4f65-9D91-7224C49458BB}"/>
          </c:extLst>
        </c:dLbl>
      </c:pivotFmt>
      <c:pivotFmt>
        <c:idx val="10"/>
        <c:spPr>
          <a:solidFill>
            <a:schemeClr val="tx2"/>
          </a:solidFill>
          <a:ln>
            <a:noFill/>
          </a:ln>
          <a:effectLst/>
        </c:spPr>
        <c:marker>
          <c:symbol val="none"/>
        </c:marker>
        <c:dLbl>
          <c:idx val="0"/>
          <c:delete val="1"/>
          <c:extLst>
            <c:ext xmlns:c15="http://schemas.microsoft.com/office/drawing/2012/chart" uri="{CE6537A1-D6FC-4f65-9D91-7224C49458BB}"/>
          </c:extLst>
        </c:dLbl>
      </c:pivotFmt>
      <c:pivotFmt>
        <c:idx val="11"/>
        <c:spPr>
          <a:solidFill>
            <a:srgbClr val="196B24"/>
          </a:solidFill>
          <a:ln w="25400">
            <a:noFill/>
          </a:ln>
        </c:spPr>
        <c:marker>
          <c:symbol val="none"/>
        </c:marker>
        <c:dLbl>
          <c:idx val="0"/>
          <c:delete val="1"/>
          <c:extLst>
            <c:ext xmlns:c15="http://schemas.microsoft.com/office/drawing/2012/chart" uri="{CE6537A1-D6FC-4f65-9D91-7224C49458BB}"/>
          </c:extLst>
        </c:dLbl>
      </c:pivotFmt>
    </c:pivotFmts>
    <c:plotArea>
      <c:layout/>
      <c:areaChart>
        <c:grouping val="percentStacked"/>
        <c:varyColors val="0"/>
        <c:ser>
          <c:idx val="0"/>
          <c:order val="0"/>
          <c:tx>
            <c:strRef>
              <c:f>'combined_vix_rp_2025-10-10'!$I$3:$I$4</c:f>
              <c:strCache>
                <c:ptCount val="1"/>
                <c:pt idx="0">
                  <c:v>Bitcoin</c:v>
                </c:pt>
              </c:strCache>
            </c:strRef>
          </c:tx>
          <c:spPr>
            <a:solidFill>
              <a:srgbClr val="70AD47">
                <a:lumMod val="75000"/>
              </a:srgbClr>
            </a:solidFill>
            <a:ln>
              <a:noFill/>
            </a:ln>
            <a:effectLst/>
          </c:spPr>
          <c:cat>
            <c:strRef>
              <c:f>'combined_vix_rp_2025-10-10'!$H$5:$H$2612</c:f>
              <c:strCache>
                <c:ptCount val="2607"/>
                <c:pt idx="0">
                  <c:v>6/1/2015</c:v>
                </c:pt>
                <c:pt idx="1">
                  <c:v>6/2/2015</c:v>
                </c:pt>
                <c:pt idx="2">
                  <c:v>6/3/2015</c:v>
                </c:pt>
                <c:pt idx="3">
                  <c:v>6/4/2015</c:v>
                </c:pt>
                <c:pt idx="4">
                  <c:v>6/5/2015</c:v>
                </c:pt>
                <c:pt idx="5">
                  <c:v>6/8/2015</c:v>
                </c:pt>
                <c:pt idx="6">
                  <c:v>6/9/2015</c:v>
                </c:pt>
                <c:pt idx="7">
                  <c:v>6/10/2015</c:v>
                </c:pt>
                <c:pt idx="8">
                  <c:v>6/11/2015</c:v>
                </c:pt>
                <c:pt idx="9">
                  <c:v>6/12/2015</c:v>
                </c:pt>
                <c:pt idx="10">
                  <c:v>6/15/2015</c:v>
                </c:pt>
                <c:pt idx="11">
                  <c:v>6/16/2015</c:v>
                </c:pt>
                <c:pt idx="12">
                  <c:v>6/17/2015</c:v>
                </c:pt>
                <c:pt idx="13">
                  <c:v>6/18/2015</c:v>
                </c:pt>
                <c:pt idx="14">
                  <c:v>6/19/2015</c:v>
                </c:pt>
                <c:pt idx="15">
                  <c:v>6/22/2015</c:v>
                </c:pt>
                <c:pt idx="16">
                  <c:v>6/23/2015</c:v>
                </c:pt>
                <c:pt idx="17">
                  <c:v>6/24/2015</c:v>
                </c:pt>
                <c:pt idx="18">
                  <c:v>6/25/2015</c:v>
                </c:pt>
                <c:pt idx="19">
                  <c:v>6/26/2015</c:v>
                </c:pt>
                <c:pt idx="20">
                  <c:v>6/29/2015</c:v>
                </c:pt>
                <c:pt idx="21">
                  <c:v>6/30/2015</c:v>
                </c:pt>
                <c:pt idx="22">
                  <c:v>7/1/2015</c:v>
                </c:pt>
                <c:pt idx="23">
                  <c:v>7/2/2015</c:v>
                </c:pt>
                <c:pt idx="24">
                  <c:v>7/6/2015</c:v>
                </c:pt>
                <c:pt idx="25">
                  <c:v>7/7/2015</c:v>
                </c:pt>
                <c:pt idx="26">
                  <c:v>7/8/2015</c:v>
                </c:pt>
                <c:pt idx="27">
                  <c:v>7/9/2015</c:v>
                </c:pt>
                <c:pt idx="28">
                  <c:v>7/10/2015</c:v>
                </c:pt>
                <c:pt idx="29">
                  <c:v>7/13/2015</c:v>
                </c:pt>
                <c:pt idx="30">
                  <c:v>7/14/2015</c:v>
                </c:pt>
                <c:pt idx="31">
                  <c:v>7/15/2015</c:v>
                </c:pt>
                <c:pt idx="32">
                  <c:v>7/16/2015</c:v>
                </c:pt>
                <c:pt idx="33">
                  <c:v>7/17/2015</c:v>
                </c:pt>
                <c:pt idx="34">
                  <c:v>7/20/2015</c:v>
                </c:pt>
                <c:pt idx="35">
                  <c:v>7/21/2015</c:v>
                </c:pt>
                <c:pt idx="36">
                  <c:v>7/22/2015</c:v>
                </c:pt>
                <c:pt idx="37">
                  <c:v>7/23/2015</c:v>
                </c:pt>
                <c:pt idx="38">
                  <c:v>7/24/2015</c:v>
                </c:pt>
                <c:pt idx="39">
                  <c:v>7/27/2015</c:v>
                </c:pt>
                <c:pt idx="40">
                  <c:v>7/28/2015</c:v>
                </c:pt>
                <c:pt idx="41">
                  <c:v>7/29/2015</c:v>
                </c:pt>
                <c:pt idx="42">
                  <c:v>7/30/2015</c:v>
                </c:pt>
                <c:pt idx="43">
                  <c:v>7/31/2015</c:v>
                </c:pt>
                <c:pt idx="44">
                  <c:v>8/3/2015</c:v>
                </c:pt>
                <c:pt idx="45">
                  <c:v>8/4/2015</c:v>
                </c:pt>
                <c:pt idx="46">
                  <c:v>8/5/2015</c:v>
                </c:pt>
                <c:pt idx="47">
                  <c:v>8/6/2015</c:v>
                </c:pt>
                <c:pt idx="48">
                  <c:v>8/7/2015</c:v>
                </c:pt>
                <c:pt idx="49">
                  <c:v>8/10/2015</c:v>
                </c:pt>
                <c:pt idx="50">
                  <c:v>8/11/2015</c:v>
                </c:pt>
                <c:pt idx="51">
                  <c:v>8/12/2015</c:v>
                </c:pt>
                <c:pt idx="52">
                  <c:v>8/13/2015</c:v>
                </c:pt>
                <c:pt idx="53">
                  <c:v>8/14/2015</c:v>
                </c:pt>
                <c:pt idx="54">
                  <c:v>8/17/2015</c:v>
                </c:pt>
                <c:pt idx="55">
                  <c:v>8/18/2015</c:v>
                </c:pt>
                <c:pt idx="56">
                  <c:v>8/19/2015</c:v>
                </c:pt>
                <c:pt idx="57">
                  <c:v>8/20/2015</c:v>
                </c:pt>
                <c:pt idx="58">
                  <c:v>8/21/2015</c:v>
                </c:pt>
                <c:pt idx="59">
                  <c:v>8/24/2015</c:v>
                </c:pt>
                <c:pt idx="60">
                  <c:v>8/25/2015</c:v>
                </c:pt>
                <c:pt idx="61">
                  <c:v>8/26/2015</c:v>
                </c:pt>
                <c:pt idx="62">
                  <c:v>8/27/2015</c:v>
                </c:pt>
                <c:pt idx="63">
                  <c:v>8/28/2015</c:v>
                </c:pt>
                <c:pt idx="64">
                  <c:v>8/31/2015</c:v>
                </c:pt>
                <c:pt idx="65">
                  <c:v>9/1/2015</c:v>
                </c:pt>
                <c:pt idx="66">
                  <c:v>9/2/2015</c:v>
                </c:pt>
                <c:pt idx="67">
                  <c:v>9/3/2015</c:v>
                </c:pt>
                <c:pt idx="68">
                  <c:v>9/4/2015</c:v>
                </c:pt>
                <c:pt idx="69">
                  <c:v>9/8/2015</c:v>
                </c:pt>
                <c:pt idx="70">
                  <c:v>9/9/2015</c:v>
                </c:pt>
                <c:pt idx="71">
                  <c:v>9/10/2015</c:v>
                </c:pt>
                <c:pt idx="72">
                  <c:v>9/11/2015</c:v>
                </c:pt>
                <c:pt idx="73">
                  <c:v>9/14/2015</c:v>
                </c:pt>
                <c:pt idx="74">
                  <c:v>9/15/2015</c:v>
                </c:pt>
                <c:pt idx="75">
                  <c:v>9/16/2015</c:v>
                </c:pt>
                <c:pt idx="76">
                  <c:v>9/17/2015</c:v>
                </c:pt>
                <c:pt idx="77">
                  <c:v>9/18/2015</c:v>
                </c:pt>
                <c:pt idx="78">
                  <c:v>9/21/2015</c:v>
                </c:pt>
                <c:pt idx="79">
                  <c:v>9/22/2015</c:v>
                </c:pt>
                <c:pt idx="80">
                  <c:v>9/23/2015</c:v>
                </c:pt>
                <c:pt idx="81">
                  <c:v>9/24/2015</c:v>
                </c:pt>
                <c:pt idx="82">
                  <c:v>9/25/2015</c:v>
                </c:pt>
                <c:pt idx="83">
                  <c:v>9/28/2015</c:v>
                </c:pt>
                <c:pt idx="84">
                  <c:v>9/29/2015</c:v>
                </c:pt>
                <c:pt idx="85">
                  <c:v>9/30/2015</c:v>
                </c:pt>
                <c:pt idx="86">
                  <c:v>10/1/2015</c:v>
                </c:pt>
                <c:pt idx="87">
                  <c:v>10/2/2015</c:v>
                </c:pt>
                <c:pt idx="88">
                  <c:v>10/5/2015</c:v>
                </c:pt>
                <c:pt idx="89">
                  <c:v>10/6/2015</c:v>
                </c:pt>
                <c:pt idx="90">
                  <c:v>10/7/2015</c:v>
                </c:pt>
                <c:pt idx="91">
                  <c:v>10/8/2015</c:v>
                </c:pt>
                <c:pt idx="92">
                  <c:v>10/9/2015</c:v>
                </c:pt>
                <c:pt idx="93">
                  <c:v>10/12/2015</c:v>
                </c:pt>
                <c:pt idx="94">
                  <c:v>10/13/2015</c:v>
                </c:pt>
                <c:pt idx="95">
                  <c:v>10/14/2015</c:v>
                </c:pt>
                <c:pt idx="96">
                  <c:v>10/15/2015</c:v>
                </c:pt>
                <c:pt idx="97">
                  <c:v>10/16/2015</c:v>
                </c:pt>
                <c:pt idx="98">
                  <c:v>10/19/2015</c:v>
                </c:pt>
                <c:pt idx="99">
                  <c:v>10/20/2015</c:v>
                </c:pt>
                <c:pt idx="100">
                  <c:v>10/21/2015</c:v>
                </c:pt>
                <c:pt idx="101">
                  <c:v>10/22/2015</c:v>
                </c:pt>
                <c:pt idx="102">
                  <c:v>10/23/2015</c:v>
                </c:pt>
                <c:pt idx="103">
                  <c:v>10/26/2015</c:v>
                </c:pt>
                <c:pt idx="104">
                  <c:v>10/27/2015</c:v>
                </c:pt>
                <c:pt idx="105">
                  <c:v>10/28/2015</c:v>
                </c:pt>
                <c:pt idx="106">
                  <c:v>10/29/2015</c:v>
                </c:pt>
                <c:pt idx="107">
                  <c:v>10/30/2015</c:v>
                </c:pt>
                <c:pt idx="108">
                  <c:v>11/2/2015</c:v>
                </c:pt>
                <c:pt idx="109">
                  <c:v>11/3/2015</c:v>
                </c:pt>
                <c:pt idx="110">
                  <c:v>11/4/2015</c:v>
                </c:pt>
                <c:pt idx="111">
                  <c:v>11/5/2015</c:v>
                </c:pt>
                <c:pt idx="112">
                  <c:v>11/6/2015</c:v>
                </c:pt>
                <c:pt idx="113">
                  <c:v>11/9/2015</c:v>
                </c:pt>
                <c:pt idx="114">
                  <c:v>11/10/2015</c:v>
                </c:pt>
                <c:pt idx="115">
                  <c:v>11/11/2015</c:v>
                </c:pt>
                <c:pt idx="116">
                  <c:v>11/12/2015</c:v>
                </c:pt>
                <c:pt idx="117">
                  <c:v>11/13/2015</c:v>
                </c:pt>
                <c:pt idx="118">
                  <c:v>11/16/2015</c:v>
                </c:pt>
                <c:pt idx="119">
                  <c:v>11/17/2015</c:v>
                </c:pt>
                <c:pt idx="120">
                  <c:v>11/18/2015</c:v>
                </c:pt>
                <c:pt idx="121">
                  <c:v>11/19/2015</c:v>
                </c:pt>
                <c:pt idx="122">
                  <c:v>11/20/2015</c:v>
                </c:pt>
                <c:pt idx="123">
                  <c:v>11/23/2015</c:v>
                </c:pt>
                <c:pt idx="124">
                  <c:v>11/24/2015</c:v>
                </c:pt>
                <c:pt idx="125">
                  <c:v>11/25/2015</c:v>
                </c:pt>
                <c:pt idx="126">
                  <c:v>11/27/2015</c:v>
                </c:pt>
                <c:pt idx="127">
                  <c:v>11/30/2015</c:v>
                </c:pt>
                <c:pt idx="128">
                  <c:v>12/1/2015</c:v>
                </c:pt>
                <c:pt idx="129">
                  <c:v>12/2/2015</c:v>
                </c:pt>
                <c:pt idx="130">
                  <c:v>12/3/2015</c:v>
                </c:pt>
                <c:pt idx="131">
                  <c:v>12/4/2015</c:v>
                </c:pt>
                <c:pt idx="132">
                  <c:v>12/7/2015</c:v>
                </c:pt>
                <c:pt idx="133">
                  <c:v>12/8/2015</c:v>
                </c:pt>
                <c:pt idx="134">
                  <c:v>12/9/2015</c:v>
                </c:pt>
                <c:pt idx="135">
                  <c:v>12/10/2015</c:v>
                </c:pt>
                <c:pt idx="136">
                  <c:v>12/11/2015</c:v>
                </c:pt>
                <c:pt idx="137">
                  <c:v>12/14/2015</c:v>
                </c:pt>
                <c:pt idx="138">
                  <c:v>12/15/2015</c:v>
                </c:pt>
                <c:pt idx="139">
                  <c:v>12/16/2015</c:v>
                </c:pt>
                <c:pt idx="140">
                  <c:v>12/17/2015</c:v>
                </c:pt>
                <c:pt idx="141">
                  <c:v>12/18/2015</c:v>
                </c:pt>
                <c:pt idx="142">
                  <c:v>12/21/2015</c:v>
                </c:pt>
                <c:pt idx="143">
                  <c:v>12/22/2015</c:v>
                </c:pt>
                <c:pt idx="144">
                  <c:v>12/23/2015</c:v>
                </c:pt>
                <c:pt idx="145">
                  <c:v>12/24/2015</c:v>
                </c:pt>
                <c:pt idx="146">
                  <c:v>12/28/2015</c:v>
                </c:pt>
                <c:pt idx="147">
                  <c:v>12/29/2015</c:v>
                </c:pt>
                <c:pt idx="148">
                  <c:v>12/30/2015</c:v>
                </c:pt>
                <c:pt idx="149">
                  <c:v>12/31/2015</c:v>
                </c:pt>
                <c:pt idx="150">
                  <c:v>1/4/2016</c:v>
                </c:pt>
                <c:pt idx="151">
                  <c:v>1/5/2016</c:v>
                </c:pt>
                <c:pt idx="152">
                  <c:v>1/6/2016</c:v>
                </c:pt>
                <c:pt idx="153">
                  <c:v>1/7/2016</c:v>
                </c:pt>
                <c:pt idx="154">
                  <c:v>1/8/2016</c:v>
                </c:pt>
                <c:pt idx="155">
                  <c:v>1/11/2016</c:v>
                </c:pt>
                <c:pt idx="156">
                  <c:v>1/12/2016</c:v>
                </c:pt>
                <c:pt idx="157">
                  <c:v>1/13/2016</c:v>
                </c:pt>
                <c:pt idx="158">
                  <c:v>1/14/2016</c:v>
                </c:pt>
                <c:pt idx="159">
                  <c:v>1/15/2016</c:v>
                </c:pt>
                <c:pt idx="160">
                  <c:v>1/19/2016</c:v>
                </c:pt>
                <c:pt idx="161">
                  <c:v>1/20/2016</c:v>
                </c:pt>
                <c:pt idx="162">
                  <c:v>1/21/2016</c:v>
                </c:pt>
                <c:pt idx="163">
                  <c:v>1/22/2016</c:v>
                </c:pt>
                <c:pt idx="164">
                  <c:v>1/25/2016</c:v>
                </c:pt>
                <c:pt idx="165">
                  <c:v>1/26/2016</c:v>
                </c:pt>
                <c:pt idx="166">
                  <c:v>1/27/2016</c:v>
                </c:pt>
                <c:pt idx="167">
                  <c:v>1/28/2016</c:v>
                </c:pt>
                <c:pt idx="168">
                  <c:v>1/29/2016</c:v>
                </c:pt>
                <c:pt idx="169">
                  <c:v>2/1/2016</c:v>
                </c:pt>
                <c:pt idx="170">
                  <c:v>2/2/2016</c:v>
                </c:pt>
                <c:pt idx="171">
                  <c:v>2/3/2016</c:v>
                </c:pt>
                <c:pt idx="172">
                  <c:v>2/4/2016</c:v>
                </c:pt>
                <c:pt idx="173">
                  <c:v>2/5/2016</c:v>
                </c:pt>
                <c:pt idx="174">
                  <c:v>2/8/2016</c:v>
                </c:pt>
                <c:pt idx="175">
                  <c:v>2/9/2016</c:v>
                </c:pt>
                <c:pt idx="176">
                  <c:v>2/10/2016</c:v>
                </c:pt>
                <c:pt idx="177">
                  <c:v>2/11/2016</c:v>
                </c:pt>
                <c:pt idx="178">
                  <c:v>2/12/2016</c:v>
                </c:pt>
                <c:pt idx="179">
                  <c:v>2/16/2016</c:v>
                </c:pt>
                <c:pt idx="180">
                  <c:v>2/17/2016</c:v>
                </c:pt>
                <c:pt idx="181">
                  <c:v>2/18/2016</c:v>
                </c:pt>
                <c:pt idx="182">
                  <c:v>2/19/2016</c:v>
                </c:pt>
                <c:pt idx="183">
                  <c:v>2/22/2016</c:v>
                </c:pt>
                <c:pt idx="184">
                  <c:v>2/23/2016</c:v>
                </c:pt>
                <c:pt idx="185">
                  <c:v>2/24/2016</c:v>
                </c:pt>
                <c:pt idx="186">
                  <c:v>2/25/2016</c:v>
                </c:pt>
                <c:pt idx="187">
                  <c:v>2/26/2016</c:v>
                </c:pt>
                <c:pt idx="188">
                  <c:v>2/29/2016</c:v>
                </c:pt>
                <c:pt idx="189">
                  <c:v>3/1/2016</c:v>
                </c:pt>
                <c:pt idx="190">
                  <c:v>3/2/2016</c:v>
                </c:pt>
                <c:pt idx="191">
                  <c:v>3/3/2016</c:v>
                </c:pt>
                <c:pt idx="192">
                  <c:v>3/4/2016</c:v>
                </c:pt>
                <c:pt idx="193">
                  <c:v>3/7/2016</c:v>
                </c:pt>
                <c:pt idx="194">
                  <c:v>3/8/2016</c:v>
                </c:pt>
                <c:pt idx="195">
                  <c:v>3/9/2016</c:v>
                </c:pt>
                <c:pt idx="196">
                  <c:v>3/10/2016</c:v>
                </c:pt>
                <c:pt idx="197">
                  <c:v>3/11/2016</c:v>
                </c:pt>
                <c:pt idx="198">
                  <c:v>3/14/2016</c:v>
                </c:pt>
                <c:pt idx="199">
                  <c:v>3/15/2016</c:v>
                </c:pt>
                <c:pt idx="200">
                  <c:v>3/16/2016</c:v>
                </c:pt>
                <c:pt idx="201">
                  <c:v>3/17/2016</c:v>
                </c:pt>
                <c:pt idx="202">
                  <c:v>3/18/2016</c:v>
                </c:pt>
                <c:pt idx="203">
                  <c:v>3/21/2016</c:v>
                </c:pt>
                <c:pt idx="204">
                  <c:v>3/22/2016</c:v>
                </c:pt>
                <c:pt idx="205">
                  <c:v>3/23/2016</c:v>
                </c:pt>
                <c:pt idx="206">
                  <c:v>3/24/2016</c:v>
                </c:pt>
                <c:pt idx="207">
                  <c:v>3/28/2016</c:v>
                </c:pt>
                <c:pt idx="208">
                  <c:v>3/29/2016</c:v>
                </c:pt>
                <c:pt idx="209">
                  <c:v>3/30/2016</c:v>
                </c:pt>
                <c:pt idx="210">
                  <c:v>3/31/2016</c:v>
                </c:pt>
                <c:pt idx="211">
                  <c:v>4/1/2016</c:v>
                </c:pt>
                <c:pt idx="212">
                  <c:v>4/4/2016</c:v>
                </c:pt>
                <c:pt idx="213">
                  <c:v>4/5/2016</c:v>
                </c:pt>
                <c:pt idx="214">
                  <c:v>4/6/2016</c:v>
                </c:pt>
                <c:pt idx="215">
                  <c:v>4/7/2016</c:v>
                </c:pt>
                <c:pt idx="216">
                  <c:v>4/8/2016</c:v>
                </c:pt>
                <c:pt idx="217">
                  <c:v>4/11/2016</c:v>
                </c:pt>
                <c:pt idx="218">
                  <c:v>4/12/2016</c:v>
                </c:pt>
                <c:pt idx="219">
                  <c:v>4/13/2016</c:v>
                </c:pt>
                <c:pt idx="220">
                  <c:v>4/14/2016</c:v>
                </c:pt>
                <c:pt idx="221">
                  <c:v>4/15/2016</c:v>
                </c:pt>
                <c:pt idx="222">
                  <c:v>4/18/2016</c:v>
                </c:pt>
                <c:pt idx="223">
                  <c:v>4/19/2016</c:v>
                </c:pt>
                <c:pt idx="224">
                  <c:v>4/20/2016</c:v>
                </c:pt>
                <c:pt idx="225">
                  <c:v>4/21/2016</c:v>
                </c:pt>
                <c:pt idx="226">
                  <c:v>4/22/2016</c:v>
                </c:pt>
                <c:pt idx="227">
                  <c:v>4/25/2016</c:v>
                </c:pt>
                <c:pt idx="228">
                  <c:v>4/26/2016</c:v>
                </c:pt>
                <c:pt idx="229">
                  <c:v>4/27/2016</c:v>
                </c:pt>
                <c:pt idx="230">
                  <c:v>4/28/2016</c:v>
                </c:pt>
                <c:pt idx="231">
                  <c:v>4/29/2016</c:v>
                </c:pt>
                <c:pt idx="232">
                  <c:v>5/2/2016</c:v>
                </c:pt>
                <c:pt idx="233">
                  <c:v>5/3/2016</c:v>
                </c:pt>
                <c:pt idx="234">
                  <c:v>5/4/2016</c:v>
                </c:pt>
                <c:pt idx="235">
                  <c:v>5/5/2016</c:v>
                </c:pt>
                <c:pt idx="236">
                  <c:v>5/6/2016</c:v>
                </c:pt>
                <c:pt idx="237">
                  <c:v>5/9/2016</c:v>
                </c:pt>
                <c:pt idx="238">
                  <c:v>5/10/2016</c:v>
                </c:pt>
                <c:pt idx="239">
                  <c:v>5/11/2016</c:v>
                </c:pt>
                <c:pt idx="240">
                  <c:v>5/12/2016</c:v>
                </c:pt>
                <c:pt idx="241">
                  <c:v>5/13/2016</c:v>
                </c:pt>
                <c:pt idx="242">
                  <c:v>5/16/2016</c:v>
                </c:pt>
                <c:pt idx="243">
                  <c:v>5/17/2016</c:v>
                </c:pt>
                <c:pt idx="244">
                  <c:v>5/18/2016</c:v>
                </c:pt>
                <c:pt idx="245">
                  <c:v>5/19/2016</c:v>
                </c:pt>
                <c:pt idx="246">
                  <c:v>5/20/2016</c:v>
                </c:pt>
                <c:pt idx="247">
                  <c:v>5/23/2016</c:v>
                </c:pt>
                <c:pt idx="248">
                  <c:v>5/24/2016</c:v>
                </c:pt>
                <c:pt idx="249">
                  <c:v>5/25/2016</c:v>
                </c:pt>
                <c:pt idx="250">
                  <c:v>5/26/2016</c:v>
                </c:pt>
                <c:pt idx="251">
                  <c:v>5/27/2016</c:v>
                </c:pt>
                <c:pt idx="252">
                  <c:v>5/31/2016</c:v>
                </c:pt>
                <c:pt idx="253">
                  <c:v>6/1/2016</c:v>
                </c:pt>
                <c:pt idx="254">
                  <c:v>6/2/2016</c:v>
                </c:pt>
                <c:pt idx="255">
                  <c:v>6/3/2016</c:v>
                </c:pt>
                <c:pt idx="256">
                  <c:v>6/6/2016</c:v>
                </c:pt>
                <c:pt idx="257">
                  <c:v>6/7/2016</c:v>
                </c:pt>
                <c:pt idx="258">
                  <c:v>6/8/2016</c:v>
                </c:pt>
                <c:pt idx="259">
                  <c:v>6/9/2016</c:v>
                </c:pt>
                <c:pt idx="260">
                  <c:v>6/10/2016</c:v>
                </c:pt>
                <c:pt idx="261">
                  <c:v>6/13/2016</c:v>
                </c:pt>
                <c:pt idx="262">
                  <c:v>6/14/2016</c:v>
                </c:pt>
                <c:pt idx="263">
                  <c:v>6/15/2016</c:v>
                </c:pt>
                <c:pt idx="264">
                  <c:v>6/16/2016</c:v>
                </c:pt>
                <c:pt idx="265">
                  <c:v>6/17/2016</c:v>
                </c:pt>
                <c:pt idx="266">
                  <c:v>6/20/2016</c:v>
                </c:pt>
                <c:pt idx="267">
                  <c:v>6/21/2016</c:v>
                </c:pt>
                <c:pt idx="268">
                  <c:v>6/22/2016</c:v>
                </c:pt>
                <c:pt idx="269">
                  <c:v>6/23/2016</c:v>
                </c:pt>
                <c:pt idx="270">
                  <c:v>6/24/2016</c:v>
                </c:pt>
                <c:pt idx="271">
                  <c:v>6/27/2016</c:v>
                </c:pt>
                <c:pt idx="272">
                  <c:v>6/28/2016</c:v>
                </c:pt>
                <c:pt idx="273">
                  <c:v>6/29/2016</c:v>
                </c:pt>
                <c:pt idx="274">
                  <c:v>6/30/2016</c:v>
                </c:pt>
                <c:pt idx="275">
                  <c:v>7/1/2016</c:v>
                </c:pt>
                <c:pt idx="276">
                  <c:v>7/5/2016</c:v>
                </c:pt>
                <c:pt idx="277">
                  <c:v>7/6/2016</c:v>
                </c:pt>
                <c:pt idx="278">
                  <c:v>7/7/2016</c:v>
                </c:pt>
                <c:pt idx="279">
                  <c:v>7/8/2016</c:v>
                </c:pt>
                <c:pt idx="280">
                  <c:v>7/11/2016</c:v>
                </c:pt>
                <c:pt idx="281">
                  <c:v>7/12/2016</c:v>
                </c:pt>
                <c:pt idx="282">
                  <c:v>7/13/2016</c:v>
                </c:pt>
                <c:pt idx="283">
                  <c:v>7/14/2016</c:v>
                </c:pt>
                <c:pt idx="284">
                  <c:v>7/15/2016</c:v>
                </c:pt>
                <c:pt idx="285">
                  <c:v>7/18/2016</c:v>
                </c:pt>
                <c:pt idx="286">
                  <c:v>7/19/2016</c:v>
                </c:pt>
                <c:pt idx="287">
                  <c:v>7/20/2016</c:v>
                </c:pt>
                <c:pt idx="288">
                  <c:v>7/21/2016</c:v>
                </c:pt>
                <c:pt idx="289">
                  <c:v>7/22/2016</c:v>
                </c:pt>
                <c:pt idx="290">
                  <c:v>7/25/2016</c:v>
                </c:pt>
                <c:pt idx="291">
                  <c:v>7/26/2016</c:v>
                </c:pt>
                <c:pt idx="292">
                  <c:v>7/27/2016</c:v>
                </c:pt>
                <c:pt idx="293">
                  <c:v>7/28/2016</c:v>
                </c:pt>
                <c:pt idx="294">
                  <c:v>7/29/2016</c:v>
                </c:pt>
                <c:pt idx="295">
                  <c:v>8/1/2016</c:v>
                </c:pt>
                <c:pt idx="296">
                  <c:v>8/2/2016</c:v>
                </c:pt>
                <c:pt idx="297">
                  <c:v>8/3/2016</c:v>
                </c:pt>
                <c:pt idx="298">
                  <c:v>8/4/2016</c:v>
                </c:pt>
                <c:pt idx="299">
                  <c:v>8/5/2016</c:v>
                </c:pt>
                <c:pt idx="300">
                  <c:v>8/8/2016</c:v>
                </c:pt>
                <c:pt idx="301">
                  <c:v>8/9/2016</c:v>
                </c:pt>
                <c:pt idx="302">
                  <c:v>8/10/2016</c:v>
                </c:pt>
                <c:pt idx="303">
                  <c:v>8/11/2016</c:v>
                </c:pt>
                <c:pt idx="304">
                  <c:v>8/12/2016</c:v>
                </c:pt>
                <c:pt idx="305">
                  <c:v>8/15/2016</c:v>
                </c:pt>
                <c:pt idx="306">
                  <c:v>8/16/2016</c:v>
                </c:pt>
                <c:pt idx="307">
                  <c:v>8/17/2016</c:v>
                </c:pt>
                <c:pt idx="308">
                  <c:v>8/18/2016</c:v>
                </c:pt>
                <c:pt idx="309">
                  <c:v>8/19/2016</c:v>
                </c:pt>
                <c:pt idx="310">
                  <c:v>8/22/2016</c:v>
                </c:pt>
                <c:pt idx="311">
                  <c:v>8/23/2016</c:v>
                </c:pt>
                <c:pt idx="312">
                  <c:v>8/24/2016</c:v>
                </c:pt>
                <c:pt idx="313">
                  <c:v>8/25/2016</c:v>
                </c:pt>
                <c:pt idx="314">
                  <c:v>8/26/2016</c:v>
                </c:pt>
                <c:pt idx="315">
                  <c:v>8/29/2016</c:v>
                </c:pt>
                <c:pt idx="316">
                  <c:v>8/30/2016</c:v>
                </c:pt>
                <c:pt idx="317">
                  <c:v>8/31/2016</c:v>
                </c:pt>
                <c:pt idx="318">
                  <c:v>9/1/2016</c:v>
                </c:pt>
                <c:pt idx="319">
                  <c:v>9/2/2016</c:v>
                </c:pt>
                <c:pt idx="320">
                  <c:v>9/6/2016</c:v>
                </c:pt>
                <c:pt idx="321">
                  <c:v>9/7/2016</c:v>
                </c:pt>
                <c:pt idx="322">
                  <c:v>9/8/2016</c:v>
                </c:pt>
                <c:pt idx="323">
                  <c:v>9/9/2016</c:v>
                </c:pt>
                <c:pt idx="324">
                  <c:v>9/12/2016</c:v>
                </c:pt>
                <c:pt idx="325">
                  <c:v>9/13/2016</c:v>
                </c:pt>
                <c:pt idx="326">
                  <c:v>9/14/2016</c:v>
                </c:pt>
                <c:pt idx="327">
                  <c:v>9/15/2016</c:v>
                </c:pt>
                <c:pt idx="328">
                  <c:v>9/16/2016</c:v>
                </c:pt>
                <c:pt idx="329">
                  <c:v>9/19/2016</c:v>
                </c:pt>
                <c:pt idx="330">
                  <c:v>9/20/2016</c:v>
                </c:pt>
                <c:pt idx="331">
                  <c:v>9/21/2016</c:v>
                </c:pt>
                <c:pt idx="332">
                  <c:v>9/22/2016</c:v>
                </c:pt>
                <c:pt idx="333">
                  <c:v>9/23/2016</c:v>
                </c:pt>
                <c:pt idx="334">
                  <c:v>9/26/2016</c:v>
                </c:pt>
                <c:pt idx="335">
                  <c:v>9/27/2016</c:v>
                </c:pt>
                <c:pt idx="336">
                  <c:v>9/28/2016</c:v>
                </c:pt>
                <c:pt idx="337">
                  <c:v>9/29/2016</c:v>
                </c:pt>
                <c:pt idx="338">
                  <c:v>9/30/2016</c:v>
                </c:pt>
                <c:pt idx="339">
                  <c:v>10/3/2016</c:v>
                </c:pt>
                <c:pt idx="340">
                  <c:v>10/4/2016</c:v>
                </c:pt>
                <c:pt idx="341">
                  <c:v>10/5/2016</c:v>
                </c:pt>
                <c:pt idx="342">
                  <c:v>10/6/2016</c:v>
                </c:pt>
                <c:pt idx="343">
                  <c:v>10/7/2016</c:v>
                </c:pt>
                <c:pt idx="344">
                  <c:v>10/10/2016</c:v>
                </c:pt>
                <c:pt idx="345">
                  <c:v>10/11/2016</c:v>
                </c:pt>
                <c:pt idx="346">
                  <c:v>10/12/2016</c:v>
                </c:pt>
                <c:pt idx="347">
                  <c:v>10/13/2016</c:v>
                </c:pt>
                <c:pt idx="348">
                  <c:v>10/14/2016</c:v>
                </c:pt>
                <c:pt idx="349">
                  <c:v>10/17/2016</c:v>
                </c:pt>
                <c:pt idx="350">
                  <c:v>10/18/2016</c:v>
                </c:pt>
                <c:pt idx="351">
                  <c:v>10/19/2016</c:v>
                </c:pt>
                <c:pt idx="352">
                  <c:v>10/20/2016</c:v>
                </c:pt>
                <c:pt idx="353">
                  <c:v>10/21/2016</c:v>
                </c:pt>
                <c:pt idx="354">
                  <c:v>10/24/2016</c:v>
                </c:pt>
                <c:pt idx="355">
                  <c:v>10/25/2016</c:v>
                </c:pt>
                <c:pt idx="356">
                  <c:v>10/26/2016</c:v>
                </c:pt>
                <c:pt idx="357">
                  <c:v>10/27/2016</c:v>
                </c:pt>
                <c:pt idx="358">
                  <c:v>10/28/2016</c:v>
                </c:pt>
                <c:pt idx="359">
                  <c:v>10/31/2016</c:v>
                </c:pt>
                <c:pt idx="360">
                  <c:v>11/1/2016</c:v>
                </c:pt>
                <c:pt idx="361">
                  <c:v>11/2/2016</c:v>
                </c:pt>
                <c:pt idx="362">
                  <c:v>11/3/2016</c:v>
                </c:pt>
                <c:pt idx="363">
                  <c:v>11/4/2016</c:v>
                </c:pt>
                <c:pt idx="364">
                  <c:v>11/7/2016</c:v>
                </c:pt>
                <c:pt idx="365">
                  <c:v>11/8/2016</c:v>
                </c:pt>
                <c:pt idx="366">
                  <c:v>11/9/2016</c:v>
                </c:pt>
                <c:pt idx="367">
                  <c:v>11/10/2016</c:v>
                </c:pt>
                <c:pt idx="368">
                  <c:v>11/11/2016</c:v>
                </c:pt>
                <c:pt idx="369">
                  <c:v>11/14/2016</c:v>
                </c:pt>
                <c:pt idx="370">
                  <c:v>11/15/2016</c:v>
                </c:pt>
                <c:pt idx="371">
                  <c:v>11/16/2016</c:v>
                </c:pt>
                <c:pt idx="372">
                  <c:v>11/17/2016</c:v>
                </c:pt>
                <c:pt idx="373">
                  <c:v>11/18/2016</c:v>
                </c:pt>
                <c:pt idx="374">
                  <c:v>11/21/2016</c:v>
                </c:pt>
                <c:pt idx="375">
                  <c:v>11/22/2016</c:v>
                </c:pt>
                <c:pt idx="376">
                  <c:v>11/23/2016</c:v>
                </c:pt>
                <c:pt idx="377">
                  <c:v>11/25/2016</c:v>
                </c:pt>
                <c:pt idx="378">
                  <c:v>11/28/2016</c:v>
                </c:pt>
                <c:pt idx="379">
                  <c:v>11/29/2016</c:v>
                </c:pt>
                <c:pt idx="380">
                  <c:v>11/30/2016</c:v>
                </c:pt>
                <c:pt idx="381">
                  <c:v>12/1/2016</c:v>
                </c:pt>
                <c:pt idx="382">
                  <c:v>12/2/2016</c:v>
                </c:pt>
                <c:pt idx="383">
                  <c:v>12/5/2016</c:v>
                </c:pt>
                <c:pt idx="384">
                  <c:v>12/6/2016</c:v>
                </c:pt>
                <c:pt idx="385">
                  <c:v>12/7/2016</c:v>
                </c:pt>
                <c:pt idx="386">
                  <c:v>12/8/2016</c:v>
                </c:pt>
                <c:pt idx="387">
                  <c:v>12/9/2016</c:v>
                </c:pt>
                <c:pt idx="388">
                  <c:v>12/12/2016</c:v>
                </c:pt>
                <c:pt idx="389">
                  <c:v>12/13/2016</c:v>
                </c:pt>
                <c:pt idx="390">
                  <c:v>12/14/2016</c:v>
                </c:pt>
                <c:pt idx="391">
                  <c:v>12/15/2016</c:v>
                </c:pt>
                <c:pt idx="392">
                  <c:v>12/16/2016</c:v>
                </c:pt>
                <c:pt idx="393">
                  <c:v>12/19/2016</c:v>
                </c:pt>
                <c:pt idx="394">
                  <c:v>12/20/2016</c:v>
                </c:pt>
                <c:pt idx="395">
                  <c:v>12/21/2016</c:v>
                </c:pt>
                <c:pt idx="396">
                  <c:v>12/22/2016</c:v>
                </c:pt>
                <c:pt idx="397">
                  <c:v>12/23/2016</c:v>
                </c:pt>
                <c:pt idx="398">
                  <c:v>12/27/2016</c:v>
                </c:pt>
                <c:pt idx="399">
                  <c:v>12/28/2016</c:v>
                </c:pt>
                <c:pt idx="400">
                  <c:v>12/29/2016</c:v>
                </c:pt>
                <c:pt idx="401">
                  <c:v>12/30/2016</c:v>
                </c:pt>
                <c:pt idx="402">
                  <c:v>1/3/2017</c:v>
                </c:pt>
                <c:pt idx="403">
                  <c:v>1/4/2017</c:v>
                </c:pt>
                <c:pt idx="404">
                  <c:v>1/5/2017</c:v>
                </c:pt>
                <c:pt idx="405">
                  <c:v>1/6/2017</c:v>
                </c:pt>
                <c:pt idx="406">
                  <c:v>1/9/2017</c:v>
                </c:pt>
                <c:pt idx="407">
                  <c:v>1/10/2017</c:v>
                </c:pt>
                <c:pt idx="408">
                  <c:v>1/11/2017</c:v>
                </c:pt>
                <c:pt idx="409">
                  <c:v>1/12/2017</c:v>
                </c:pt>
                <c:pt idx="410">
                  <c:v>1/13/2017</c:v>
                </c:pt>
                <c:pt idx="411">
                  <c:v>1/17/2017</c:v>
                </c:pt>
                <c:pt idx="412">
                  <c:v>1/18/2017</c:v>
                </c:pt>
                <c:pt idx="413">
                  <c:v>1/19/2017</c:v>
                </c:pt>
                <c:pt idx="414">
                  <c:v>1/20/2017</c:v>
                </c:pt>
                <c:pt idx="415">
                  <c:v>1/23/2017</c:v>
                </c:pt>
                <c:pt idx="416">
                  <c:v>1/24/2017</c:v>
                </c:pt>
                <c:pt idx="417">
                  <c:v>1/25/2017</c:v>
                </c:pt>
                <c:pt idx="418">
                  <c:v>1/26/2017</c:v>
                </c:pt>
                <c:pt idx="419">
                  <c:v>1/27/2017</c:v>
                </c:pt>
                <c:pt idx="420">
                  <c:v>1/30/2017</c:v>
                </c:pt>
                <c:pt idx="421">
                  <c:v>1/31/2017</c:v>
                </c:pt>
                <c:pt idx="422">
                  <c:v>2/1/2017</c:v>
                </c:pt>
                <c:pt idx="423">
                  <c:v>2/2/2017</c:v>
                </c:pt>
                <c:pt idx="424">
                  <c:v>2/3/2017</c:v>
                </c:pt>
                <c:pt idx="425">
                  <c:v>2/6/2017</c:v>
                </c:pt>
                <c:pt idx="426">
                  <c:v>2/7/2017</c:v>
                </c:pt>
                <c:pt idx="427">
                  <c:v>2/8/2017</c:v>
                </c:pt>
                <c:pt idx="428">
                  <c:v>2/9/2017</c:v>
                </c:pt>
                <c:pt idx="429">
                  <c:v>2/10/2017</c:v>
                </c:pt>
                <c:pt idx="430">
                  <c:v>2/13/2017</c:v>
                </c:pt>
                <c:pt idx="431">
                  <c:v>2/14/2017</c:v>
                </c:pt>
                <c:pt idx="432">
                  <c:v>2/15/2017</c:v>
                </c:pt>
                <c:pt idx="433">
                  <c:v>2/16/2017</c:v>
                </c:pt>
                <c:pt idx="434">
                  <c:v>2/17/2017</c:v>
                </c:pt>
                <c:pt idx="435">
                  <c:v>2/21/2017</c:v>
                </c:pt>
                <c:pt idx="436">
                  <c:v>2/22/2017</c:v>
                </c:pt>
                <c:pt idx="437">
                  <c:v>2/23/2017</c:v>
                </c:pt>
                <c:pt idx="438">
                  <c:v>2/24/2017</c:v>
                </c:pt>
                <c:pt idx="439">
                  <c:v>2/27/2017</c:v>
                </c:pt>
                <c:pt idx="440">
                  <c:v>2/28/2017</c:v>
                </c:pt>
                <c:pt idx="441">
                  <c:v>3/1/2017</c:v>
                </c:pt>
                <c:pt idx="442">
                  <c:v>3/2/2017</c:v>
                </c:pt>
                <c:pt idx="443">
                  <c:v>3/3/2017</c:v>
                </c:pt>
                <c:pt idx="444">
                  <c:v>3/6/2017</c:v>
                </c:pt>
                <c:pt idx="445">
                  <c:v>3/7/2017</c:v>
                </c:pt>
                <c:pt idx="446">
                  <c:v>3/8/2017</c:v>
                </c:pt>
                <c:pt idx="447">
                  <c:v>3/9/2017</c:v>
                </c:pt>
                <c:pt idx="448">
                  <c:v>3/10/2017</c:v>
                </c:pt>
                <c:pt idx="449">
                  <c:v>3/13/2017</c:v>
                </c:pt>
                <c:pt idx="450">
                  <c:v>3/14/2017</c:v>
                </c:pt>
                <c:pt idx="451">
                  <c:v>3/15/2017</c:v>
                </c:pt>
                <c:pt idx="452">
                  <c:v>3/16/2017</c:v>
                </c:pt>
                <c:pt idx="453">
                  <c:v>3/17/2017</c:v>
                </c:pt>
                <c:pt idx="454">
                  <c:v>3/20/2017</c:v>
                </c:pt>
                <c:pt idx="455">
                  <c:v>3/21/2017</c:v>
                </c:pt>
                <c:pt idx="456">
                  <c:v>3/22/2017</c:v>
                </c:pt>
                <c:pt idx="457">
                  <c:v>3/23/2017</c:v>
                </c:pt>
                <c:pt idx="458">
                  <c:v>3/24/2017</c:v>
                </c:pt>
                <c:pt idx="459">
                  <c:v>3/27/2017</c:v>
                </c:pt>
                <c:pt idx="460">
                  <c:v>3/28/2017</c:v>
                </c:pt>
                <c:pt idx="461">
                  <c:v>3/29/2017</c:v>
                </c:pt>
                <c:pt idx="462">
                  <c:v>3/30/2017</c:v>
                </c:pt>
                <c:pt idx="463">
                  <c:v>3/31/2017</c:v>
                </c:pt>
                <c:pt idx="464">
                  <c:v>4/3/2017</c:v>
                </c:pt>
                <c:pt idx="465">
                  <c:v>4/4/2017</c:v>
                </c:pt>
                <c:pt idx="466">
                  <c:v>4/5/2017</c:v>
                </c:pt>
                <c:pt idx="467">
                  <c:v>4/6/2017</c:v>
                </c:pt>
                <c:pt idx="468">
                  <c:v>4/7/2017</c:v>
                </c:pt>
                <c:pt idx="469">
                  <c:v>4/10/2017</c:v>
                </c:pt>
                <c:pt idx="470">
                  <c:v>4/11/2017</c:v>
                </c:pt>
                <c:pt idx="471">
                  <c:v>4/12/2017</c:v>
                </c:pt>
                <c:pt idx="472">
                  <c:v>4/13/2017</c:v>
                </c:pt>
                <c:pt idx="473">
                  <c:v>4/17/2017</c:v>
                </c:pt>
                <c:pt idx="474">
                  <c:v>4/18/2017</c:v>
                </c:pt>
                <c:pt idx="475">
                  <c:v>4/19/2017</c:v>
                </c:pt>
                <c:pt idx="476">
                  <c:v>4/20/2017</c:v>
                </c:pt>
                <c:pt idx="477">
                  <c:v>4/21/2017</c:v>
                </c:pt>
                <c:pt idx="478">
                  <c:v>4/24/2017</c:v>
                </c:pt>
                <c:pt idx="479">
                  <c:v>4/25/2017</c:v>
                </c:pt>
                <c:pt idx="480">
                  <c:v>4/26/2017</c:v>
                </c:pt>
                <c:pt idx="481">
                  <c:v>4/27/2017</c:v>
                </c:pt>
                <c:pt idx="482">
                  <c:v>4/28/2017</c:v>
                </c:pt>
                <c:pt idx="483">
                  <c:v>5/1/2017</c:v>
                </c:pt>
                <c:pt idx="484">
                  <c:v>5/2/2017</c:v>
                </c:pt>
                <c:pt idx="485">
                  <c:v>5/3/2017</c:v>
                </c:pt>
                <c:pt idx="486">
                  <c:v>5/4/2017</c:v>
                </c:pt>
                <c:pt idx="487">
                  <c:v>5/5/2017</c:v>
                </c:pt>
                <c:pt idx="488">
                  <c:v>5/8/2017</c:v>
                </c:pt>
                <c:pt idx="489">
                  <c:v>5/9/2017</c:v>
                </c:pt>
                <c:pt idx="490">
                  <c:v>5/10/2017</c:v>
                </c:pt>
                <c:pt idx="491">
                  <c:v>5/11/2017</c:v>
                </c:pt>
                <c:pt idx="492">
                  <c:v>5/12/2017</c:v>
                </c:pt>
                <c:pt idx="493">
                  <c:v>5/15/2017</c:v>
                </c:pt>
                <c:pt idx="494">
                  <c:v>5/16/2017</c:v>
                </c:pt>
                <c:pt idx="495">
                  <c:v>5/17/2017</c:v>
                </c:pt>
                <c:pt idx="496">
                  <c:v>5/18/2017</c:v>
                </c:pt>
                <c:pt idx="497">
                  <c:v>5/19/2017</c:v>
                </c:pt>
                <c:pt idx="498">
                  <c:v>5/22/2017</c:v>
                </c:pt>
                <c:pt idx="499">
                  <c:v>5/23/2017</c:v>
                </c:pt>
                <c:pt idx="500">
                  <c:v>5/24/2017</c:v>
                </c:pt>
                <c:pt idx="501">
                  <c:v>5/25/2017</c:v>
                </c:pt>
                <c:pt idx="502">
                  <c:v>5/26/2017</c:v>
                </c:pt>
                <c:pt idx="503">
                  <c:v>5/30/2017</c:v>
                </c:pt>
                <c:pt idx="504">
                  <c:v>5/31/2017</c:v>
                </c:pt>
                <c:pt idx="505">
                  <c:v>6/1/2017</c:v>
                </c:pt>
                <c:pt idx="506">
                  <c:v>6/2/2017</c:v>
                </c:pt>
                <c:pt idx="507">
                  <c:v>6/5/2017</c:v>
                </c:pt>
                <c:pt idx="508">
                  <c:v>6/6/2017</c:v>
                </c:pt>
                <c:pt idx="509">
                  <c:v>6/7/2017</c:v>
                </c:pt>
                <c:pt idx="510">
                  <c:v>6/8/2017</c:v>
                </c:pt>
                <c:pt idx="511">
                  <c:v>6/9/2017</c:v>
                </c:pt>
                <c:pt idx="512">
                  <c:v>6/12/2017</c:v>
                </c:pt>
                <c:pt idx="513">
                  <c:v>6/13/2017</c:v>
                </c:pt>
                <c:pt idx="514">
                  <c:v>6/14/2017</c:v>
                </c:pt>
                <c:pt idx="515">
                  <c:v>6/15/2017</c:v>
                </c:pt>
                <c:pt idx="516">
                  <c:v>6/16/2017</c:v>
                </c:pt>
                <c:pt idx="517">
                  <c:v>6/19/2017</c:v>
                </c:pt>
                <c:pt idx="518">
                  <c:v>6/20/2017</c:v>
                </c:pt>
                <c:pt idx="519">
                  <c:v>6/21/2017</c:v>
                </c:pt>
                <c:pt idx="520">
                  <c:v>6/22/2017</c:v>
                </c:pt>
                <c:pt idx="521">
                  <c:v>6/23/2017</c:v>
                </c:pt>
                <c:pt idx="522">
                  <c:v>6/26/2017</c:v>
                </c:pt>
                <c:pt idx="523">
                  <c:v>6/27/2017</c:v>
                </c:pt>
                <c:pt idx="524">
                  <c:v>6/28/2017</c:v>
                </c:pt>
                <c:pt idx="525">
                  <c:v>6/29/2017</c:v>
                </c:pt>
                <c:pt idx="526">
                  <c:v>6/30/2017</c:v>
                </c:pt>
                <c:pt idx="527">
                  <c:v>7/3/2017</c:v>
                </c:pt>
                <c:pt idx="528">
                  <c:v>7/5/2017</c:v>
                </c:pt>
                <c:pt idx="529">
                  <c:v>7/6/2017</c:v>
                </c:pt>
                <c:pt idx="530">
                  <c:v>7/7/2017</c:v>
                </c:pt>
                <c:pt idx="531">
                  <c:v>7/10/2017</c:v>
                </c:pt>
                <c:pt idx="532">
                  <c:v>7/11/2017</c:v>
                </c:pt>
                <c:pt idx="533">
                  <c:v>7/12/2017</c:v>
                </c:pt>
                <c:pt idx="534">
                  <c:v>7/13/2017</c:v>
                </c:pt>
                <c:pt idx="535">
                  <c:v>7/14/2017</c:v>
                </c:pt>
                <c:pt idx="536">
                  <c:v>7/17/2017</c:v>
                </c:pt>
                <c:pt idx="537">
                  <c:v>7/18/2017</c:v>
                </c:pt>
                <c:pt idx="538">
                  <c:v>7/19/2017</c:v>
                </c:pt>
                <c:pt idx="539">
                  <c:v>7/20/2017</c:v>
                </c:pt>
                <c:pt idx="540">
                  <c:v>7/21/2017</c:v>
                </c:pt>
                <c:pt idx="541">
                  <c:v>7/24/2017</c:v>
                </c:pt>
                <c:pt idx="542">
                  <c:v>7/25/2017</c:v>
                </c:pt>
                <c:pt idx="543">
                  <c:v>7/26/2017</c:v>
                </c:pt>
                <c:pt idx="544">
                  <c:v>7/27/2017</c:v>
                </c:pt>
                <c:pt idx="545">
                  <c:v>7/28/2017</c:v>
                </c:pt>
                <c:pt idx="546">
                  <c:v>7/31/2017</c:v>
                </c:pt>
                <c:pt idx="547">
                  <c:v>8/1/2017</c:v>
                </c:pt>
                <c:pt idx="548">
                  <c:v>8/2/2017</c:v>
                </c:pt>
                <c:pt idx="549">
                  <c:v>8/3/2017</c:v>
                </c:pt>
                <c:pt idx="550">
                  <c:v>8/4/2017</c:v>
                </c:pt>
                <c:pt idx="551">
                  <c:v>8/7/2017</c:v>
                </c:pt>
                <c:pt idx="552">
                  <c:v>8/8/2017</c:v>
                </c:pt>
                <c:pt idx="553">
                  <c:v>8/9/2017</c:v>
                </c:pt>
                <c:pt idx="554">
                  <c:v>8/10/2017</c:v>
                </c:pt>
                <c:pt idx="555">
                  <c:v>8/11/2017</c:v>
                </c:pt>
                <c:pt idx="556">
                  <c:v>8/14/2017</c:v>
                </c:pt>
                <c:pt idx="557">
                  <c:v>8/15/2017</c:v>
                </c:pt>
                <c:pt idx="558">
                  <c:v>8/16/2017</c:v>
                </c:pt>
                <c:pt idx="559">
                  <c:v>8/17/2017</c:v>
                </c:pt>
                <c:pt idx="560">
                  <c:v>8/18/2017</c:v>
                </c:pt>
                <c:pt idx="561">
                  <c:v>8/21/2017</c:v>
                </c:pt>
                <c:pt idx="562">
                  <c:v>8/22/2017</c:v>
                </c:pt>
                <c:pt idx="563">
                  <c:v>8/23/2017</c:v>
                </c:pt>
                <c:pt idx="564">
                  <c:v>8/24/2017</c:v>
                </c:pt>
                <c:pt idx="565">
                  <c:v>8/25/2017</c:v>
                </c:pt>
                <c:pt idx="566">
                  <c:v>8/28/2017</c:v>
                </c:pt>
                <c:pt idx="567">
                  <c:v>8/29/2017</c:v>
                </c:pt>
                <c:pt idx="568">
                  <c:v>8/30/2017</c:v>
                </c:pt>
                <c:pt idx="569">
                  <c:v>8/31/2017</c:v>
                </c:pt>
                <c:pt idx="570">
                  <c:v>9/1/2017</c:v>
                </c:pt>
                <c:pt idx="571">
                  <c:v>9/5/2017</c:v>
                </c:pt>
                <c:pt idx="572">
                  <c:v>9/6/2017</c:v>
                </c:pt>
                <c:pt idx="573">
                  <c:v>9/7/2017</c:v>
                </c:pt>
                <c:pt idx="574">
                  <c:v>9/8/2017</c:v>
                </c:pt>
                <c:pt idx="575">
                  <c:v>9/11/2017</c:v>
                </c:pt>
                <c:pt idx="576">
                  <c:v>9/12/2017</c:v>
                </c:pt>
                <c:pt idx="577">
                  <c:v>9/13/2017</c:v>
                </c:pt>
                <c:pt idx="578">
                  <c:v>9/14/2017</c:v>
                </c:pt>
                <c:pt idx="579">
                  <c:v>9/15/2017</c:v>
                </c:pt>
                <c:pt idx="580">
                  <c:v>9/18/2017</c:v>
                </c:pt>
                <c:pt idx="581">
                  <c:v>9/19/2017</c:v>
                </c:pt>
                <c:pt idx="582">
                  <c:v>9/20/2017</c:v>
                </c:pt>
                <c:pt idx="583">
                  <c:v>9/21/2017</c:v>
                </c:pt>
                <c:pt idx="584">
                  <c:v>9/22/2017</c:v>
                </c:pt>
                <c:pt idx="585">
                  <c:v>9/25/2017</c:v>
                </c:pt>
                <c:pt idx="586">
                  <c:v>9/26/2017</c:v>
                </c:pt>
                <c:pt idx="587">
                  <c:v>9/27/2017</c:v>
                </c:pt>
                <c:pt idx="588">
                  <c:v>9/28/2017</c:v>
                </c:pt>
                <c:pt idx="589">
                  <c:v>9/29/2017</c:v>
                </c:pt>
                <c:pt idx="590">
                  <c:v>10/2/2017</c:v>
                </c:pt>
                <c:pt idx="591">
                  <c:v>10/3/2017</c:v>
                </c:pt>
                <c:pt idx="592">
                  <c:v>10/4/2017</c:v>
                </c:pt>
                <c:pt idx="593">
                  <c:v>10/5/2017</c:v>
                </c:pt>
                <c:pt idx="594">
                  <c:v>10/6/2017</c:v>
                </c:pt>
                <c:pt idx="595">
                  <c:v>10/9/2017</c:v>
                </c:pt>
                <c:pt idx="596">
                  <c:v>10/10/2017</c:v>
                </c:pt>
                <c:pt idx="597">
                  <c:v>10/11/2017</c:v>
                </c:pt>
                <c:pt idx="598">
                  <c:v>10/12/2017</c:v>
                </c:pt>
                <c:pt idx="599">
                  <c:v>10/13/2017</c:v>
                </c:pt>
                <c:pt idx="600">
                  <c:v>10/16/2017</c:v>
                </c:pt>
                <c:pt idx="601">
                  <c:v>10/17/2017</c:v>
                </c:pt>
                <c:pt idx="602">
                  <c:v>10/18/2017</c:v>
                </c:pt>
                <c:pt idx="603">
                  <c:v>10/19/2017</c:v>
                </c:pt>
                <c:pt idx="604">
                  <c:v>10/20/2017</c:v>
                </c:pt>
                <c:pt idx="605">
                  <c:v>10/23/2017</c:v>
                </c:pt>
                <c:pt idx="606">
                  <c:v>10/24/2017</c:v>
                </c:pt>
                <c:pt idx="607">
                  <c:v>10/25/2017</c:v>
                </c:pt>
                <c:pt idx="608">
                  <c:v>10/26/2017</c:v>
                </c:pt>
                <c:pt idx="609">
                  <c:v>10/27/2017</c:v>
                </c:pt>
                <c:pt idx="610">
                  <c:v>10/30/2017</c:v>
                </c:pt>
                <c:pt idx="611">
                  <c:v>10/31/2017</c:v>
                </c:pt>
                <c:pt idx="612">
                  <c:v>11/1/2017</c:v>
                </c:pt>
                <c:pt idx="613">
                  <c:v>11/2/2017</c:v>
                </c:pt>
                <c:pt idx="614">
                  <c:v>11/3/2017</c:v>
                </c:pt>
                <c:pt idx="615">
                  <c:v>11/6/2017</c:v>
                </c:pt>
                <c:pt idx="616">
                  <c:v>11/7/2017</c:v>
                </c:pt>
                <c:pt idx="617">
                  <c:v>11/8/2017</c:v>
                </c:pt>
                <c:pt idx="618">
                  <c:v>11/9/2017</c:v>
                </c:pt>
                <c:pt idx="619">
                  <c:v>11/10/2017</c:v>
                </c:pt>
                <c:pt idx="620">
                  <c:v>11/13/2017</c:v>
                </c:pt>
                <c:pt idx="621">
                  <c:v>11/14/2017</c:v>
                </c:pt>
                <c:pt idx="622">
                  <c:v>11/15/2017</c:v>
                </c:pt>
                <c:pt idx="623">
                  <c:v>11/16/2017</c:v>
                </c:pt>
                <c:pt idx="624">
                  <c:v>11/17/2017</c:v>
                </c:pt>
                <c:pt idx="625">
                  <c:v>11/20/2017</c:v>
                </c:pt>
                <c:pt idx="626">
                  <c:v>11/21/2017</c:v>
                </c:pt>
                <c:pt idx="627">
                  <c:v>11/22/2017</c:v>
                </c:pt>
                <c:pt idx="628">
                  <c:v>11/24/2017</c:v>
                </c:pt>
                <c:pt idx="629">
                  <c:v>11/27/2017</c:v>
                </c:pt>
                <c:pt idx="630">
                  <c:v>11/28/2017</c:v>
                </c:pt>
                <c:pt idx="631">
                  <c:v>11/29/2017</c:v>
                </c:pt>
                <c:pt idx="632">
                  <c:v>11/30/2017</c:v>
                </c:pt>
                <c:pt idx="633">
                  <c:v>12/1/2017</c:v>
                </c:pt>
                <c:pt idx="634">
                  <c:v>12/4/2017</c:v>
                </c:pt>
                <c:pt idx="635">
                  <c:v>12/5/2017</c:v>
                </c:pt>
                <c:pt idx="636">
                  <c:v>12/6/2017</c:v>
                </c:pt>
                <c:pt idx="637">
                  <c:v>12/7/2017</c:v>
                </c:pt>
                <c:pt idx="638">
                  <c:v>12/8/2017</c:v>
                </c:pt>
                <c:pt idx="639">
                  <c:v>12/11/2017</c:v>
                </c:pt>
                <c:pt idx="640">
                  <c:v>12/12/2017</c:v>
                </c:pt>
                <c:pt idx="641">
                  <c:v>12/13/2017</c:v>
                </c:pt>
                <c:pt idx="642">
                  <c:v>12/14/2017</c:v>
                </c:pt>
                <c:pt idx="643">
                  <c:v>12/15/2017</c:v>
                </c:pt>
                <c:pt idx="644">
                  <c:v>12/18/2017</c:v>
                </c:pt>
                <c:pt idx="645">
                  <c:v>12/19/2017</c:v>
                </c:pt>
                <c:pt idx="646">
                  <c:v>12/20/2017</c:v>
                </c:pt>
                <c:pt idx="647">
                  <c:v>12/21/2017</c:v>
                </c:pt>
                <c:pt idx="648">
                  <c:v>12/22/2017</c:v>
                </c:pt>
                <c:pt idx="649">
                  <c:v>12/26/2017</c:v>
                </c:pt>
                <c:pt idx="650">
                  <c:v>12/27/2017</c:v>
                </c:pt>
                <c:pt idx="651">
                  <c:v>12/28/2017</c:v>
                </c:pt>
                <c:pt idx="652">
                  <c:v>12/29/2017</c:v>
                </c:pt>
                <c:pt idx="653">
                  <c:v>1/2/2018</c:v>
                </c:pt>
                <c:pt idx="654">
                  <c:v>1/3/2018</c:v>
                </c:pt>
                <c:pt idx="655">
                  <c:v>1/4/2018</c:v>
                </c:pt>
                <c:pt idx="656">
                  <c:v>1/5/2018</c:v>
                </c:pt>
                <c:pt idx="657">
                  <c:v>1/8/2018</c:v>
                </c:pt>
                <c:pt idx="658">
                  <c:v>1/9/2018</c:v>
                </c:pt>
                <c:pt idx="659">
                  <c:v>1/10/2018</c:v>
                </c:pt>
                <c:pt idx="660">
                  <c:v>1/11/2018</c:v>
                </c:pt>
                <c:pt idx="661">
                  <c:v>1/12/2018</c:v>
                </c:pt>
                <c:pt idx="662">
                  <c:v>1/16/2018</c:v>
                </c:pt>
                <c:pt idx="663">
                  <c:v>1/17/2018</c:v>
                </c:pt>
                <c:pt idx="664">
                  <c:v>1/18/2018</c:v>
                </c:pt>
                <c:pt idx="665">
                  <c:v>1/19/2018</c:v>
                </c:pt>
                <c:pt idx="666">
                  <c:v>1/22/2018</c:v>
                </c:pt>
                <c:pt idx="667">
                  <c:v>1/23/2018</c:v>
                </c:pt>
                <c:pt idx="668">
                  <c:v>1/24/2018</c:v>
                </c:pt>
                <c:pt idx="669">
                  <c:v>1/25/2018</c:v>
                </c:pt>
                <c:pt idx="670">
                  <c:v>1/26/2018</c:v>
                </c:pt>
                <c:pt idx="671">
                  <c:v>1/29/2018</c:v>
                </c:pt>
                <c:pt idx="672">
                  <c:v>1/30/2018</c:v>
                </c:pt>
                <c:pt idx="673">
                  <c:v>1/31/2018</c:v>
                </c:pt>
                <c:pt idx="674">
                  <c:v>2/1/2018</c:v>
                </c:pt>
                <c:pt idx="675">
                  <c:v>2/2/2018</c:v>
                </c:pt>
                <c:pt idx="676">
                  <c:v>2/5/2018</c:v>
                </c:pt>
                <c:pt idx="677">
                  <c:v>2/6/2018</c:v>
                </c:pt>
                <c:pt idx="678">
                  <c:v>2/7/2018</c:v>
                </c:pt>
                <c:pt idx="679">
                  <c:v>2/8/2018</c:v>
                </c:pt>
                <c:pt idx="680">
                  <c:v>2/9/2018</c:v>
                </c:pt>
                <c:pt idx="681">
                  <c:v>2/12/2018</c:v>
                </c:pt>
                <c:pt idx="682">
                  <c:v>2/13/2018</c:v>
                </c:pt>
                <c:pt idx="683">
                  <c:v>2/14/2018</c:v>
                </c:pt>
                <c:pt idx="684">
                  <c:v>2/15/2018</c:v>
                </c:pt>
                <c:pt idx="685">
                  <c:v>2/16/2018</c:v>
                </c:pt>
                <c:pt idx="686">
                  <c:v>2/20/2018</c:v>
                </c:pt>
                <c:pt idx="687">
                  <c:v>2/21/2018</c:v>
                </c:pt>
                <c:pt idx="688">
                  <c:v>2/22/2018</c:v>
                </c:pt>
                <c:pt idx="689">
                  <c:v>2/23/2018</c:v>
                </c:pt>
                <c:pt idx="690">
                  <c:v>2/26/2018</c:v>
                </c:pt>
                <c:pt idx="691">
                  <c:v>2/27/2018</c:v>
                </c:pt>
                <c:pt idx="692">
                  <c:v>2/28/2018</c:v>
                </c:pt>
                <c:pt idx="693">
                  <c:v>3/1/2018</c:v>
                </c:pt>
                <c:pt idx="694">
                  <c:v>3/2/2018</c:v>
                </c:pt>
                <c:pt idx="695">
                  <c:v>3/5/2018</c:v>
                </c:pt>
                <c:pt idx="696">
                  <c:v>3/6/2018</c:v>
                </c:pt>
                <c:pt idx="697">
                  <c:v>3/7/2018</c:v>
                </c:pt>
                <c:pt idx="698">
                  <c:v>3/8/2018</c:v>
                </c:pt>
                <c:pt idx="699">
                  <c:v>3/9/2018</c:v>
                </c:pt>
                <c:pt idx="700">
                  <c:v>3/12/2018</c:v>
                </c:pt>
                <c:pt idx="701">
                  <c:v>3/13/2018</c:v>
                </c:pt>
                <c:pt idx="702">
                  <c:v>3/14/2018</c:v>
                </c:pt>
                <c:pt idx="703">
                  <c:v>3/15/2018</c:v>
                </c:pt>
                <c:pt idx="704">
                  <c:v>3/16/2018</c:v>
                </c:pt>
                <c:pt idx="705">
                  <c:v>3/19/2018</c:v>
                </c:pt>
                <c:pt idx="706">
                  <c:v>3/20/2018</c:v>
                </c:pt>
                <c:pt idx="707">
                  <c:v>3/21/2018</c:v>
                </c:pt>
                <c:pt idx="708">
                  <c:v>3/22/2018</c:v>
                </c:pt>
                <c:pt idx="709">
                  <c:v>3/23/2018</c:v>
                </c:pt>
                <c:pt idx="710">
                  <c:v>3/26/2018</c:v>
                </c:pt>
                <c:pt idx="711">
                  <c:v>3/27/2018</c:v>
                </c:pt>
                <c:pt idx="712">
                  <c:v>3/28/2018</c:v>
                </c:pt>
                <c:pt idx="713">
                  <c:v>3/29/2018</c:v>
                </c:pt>
                <c:pt idx="714">
                  <c:v>4/2/2018</c:v>
                </c:pt>
                <c:pt idx="715">
                  <c:v>4/3/2018</c:v>
                </c:pt>
                <c:pt idx="716">
                  <c:v>4/4/2018</c:v>
                </c:pt>
                <c:pt idx="717">
                  <c:v>4/5/2018</c:v>
                </c:pt>
                <c:pt idx="718">
                  <c:v>4/6/2018</c:v>
                </c:pt>
                <c:pt idx="719">
                  <c:v>4/9/2018</c:v>
                </c:pt>
                <c:pt idx="720">
                  <c:v>4/10/2018</c:v>
                </c:pt>
                <c:pt idx="721">
                  <c:v>4/11/2018</c:v>
                </c:pt>
                <c:pt idx="722">
                  <c:v>4/12/2018</c:v>
                </c:pt>
                <c:pt idx="723">
                  <c:v>4/13/2018</c:v>
                </c:pt>
                <c:pt idx="724">
                  <c:v>4/16/2018</c:v>
                </c:pt>
                <c:pt idx="725">
                  <c:v>4/17/2018</c:v>
                </c:pt>
                <c:pt idx="726">
                  <c:v>4/18/2018</c:v>
                </c:pt>
                <c:pt idx="727">
                  <c:v>4/19/2018</c:v>
                </c:pt>
                <c:pt idx="728">
                  <c:v>4/20/2018</c:v>
                </c:pt>
                <c:pt idx="729">
                  <c:v>4/23/2018</c:v>
                </c:pt>
                <c:pt idx="730">
                  <c:v>4/24/2018</c:v>
                </c:pt>
                <c:pt idx="731">
                  <c:v>4/25/2018</c:v>
                </c:pt>
                <c:pt idx="732">
                  <c:v>4/26/2018</c:v>
                </c:pt>
                <c:pt idx="733">
                  <c:v>4/27/2018</c:v>
                </c:pt>
                <c:pt idx="734">
                  <c:v>4/30/2018</c:v>
                </c:pt>
                <c:pt idx="735">
                  <c:v>5/1/2018</c:v>
                </c:pt>
                <c:pt idx="736">
                  <c:v>5/2/2018</c:v>
                </c:pt>
                <c:pt idx="737">
                  <c:v>5/3/2018</c:v>
                </c:pt>
                <c:pt idx="738">
                  <c:v>5/4/2018</c:v>
                </c:pt>
                <c:pt idx="739">
                  <c:v>5/7/2018</c:v>
                </c:pt>
                <c:pt idx="740">
                  <c:v>5/8/2018</c:v>
                </c:pt>
                <c:pt idx="741">
                  <c:v>5/9/2018</c:v>
                </c:pt>
                <c:pt idx="742">
                  <c:v>5/10/2018</c:v>
                </c:pt>
                <c:pt idx="743">
                  <c:v>5/11/2018</c:v>
                </c:pt>
                <c:pt idx="744">
                  <c:v>5/14/2018</c:v>
                </c:pt>
                <c:pt idx="745">
                  <c:v>5/15/2018</c:v>
                </c:pt>
                <c:pt idx="746">
                  <c:v>5/16/2018</c:v>
                </c:pt>
                <c:pt idx="747">
                  <c:v>5/17/2018</c:v>
                </c:pt>
                <c:pt idx="748">
                  <c:v>5/18/2018</c:v>
                </c:pt>
                <c:pt idx="749">
                  <c:v>5/21/2018</c:v>
                </c:pt>
                <c:pt idx="750">
                  <c:v>5/22/2018</c:v>
                </c:pt>
                <c:pt idx="751">
                  <c:v>5/23/2018</c:v>
                </c:pt>
                <c:pt idx="752">
                  <c:v>5/24/2018</c:v>
                </c:pt>
                <c:pt idx="753">
                  <c:v>5/25/2018</c:v>
                </c:pt>
                <c:pt idx="754">
                  <c:v>5/29/2018</c:v>
                </c:pt>
                <c:pt idx="755">
                  <c:v>5/30/2018</c:v>
                </c:pt>
                <c:pt idx="756">
                  <c:v>5/31/2018</c:v>
                </c:pt>
                <c:pt idx="757">
                  <c:v>6/1/2018</c:v>
                </c:pt>
                <c:pt idx="758">
                  <c:v>6/4/2018</c:v>
                </c:pt>
                <c:pt idx="759">
                  <c:v>6/5/2018</c:v>
                </c:pt>
                <c:pt idx="760">
                  <c:v>6/6/2018</c:v>
                </c:pt>
                <c:pt idx="761">
                  <c:v>6/7/2018</c:v>
                </c:pt>
                <c:pt idx="762">
                  <c:v>6/8/2018</c:v>
                </c:pt>
                <c:pt idx="763">
                  <c:v>6/11/2018</c:v>
                </c:pt>
                <c:pt idx="764">
                  <c:v>6/12/2018</c:v>
                </c:pt>
                <c:pt idx="765">
                  <c:v>6/13/2018</c:v>
                </c:pt>
                <c:pt idx="766">
                  <c:v>6/14/2018</c:v>
                </c:pt>
                <c:pt idx="767">
                  <c:v>6/15/2018</c:v>
                </c:pt>
                <c:pt idx="768">
                  <c:v>6/18/2018</c:v>
                </c:pt>
                <c:pt idx="769">
                  <c:v>6/19/2018</c:v>
                </c:pt>
                <c:pt idx="770">
                  <c:v>6/20/2018</c:v>
                </c:pt>
                <c:pt idx="771">
                  <c:v>6/21/2018</c:v>
                </c:pt>
                <c:pt idx="772">
                  <c:v>6/22/2018</c:v>
                </c:pt>
                <c:pt idx="773">
                  <c:v>6/25/2018</c:v>
                </c:pt>
                <c:pt idx="774">
                  <c:v>6/26/2018</c:v>
                </c:pt>
                <c:pt idx="775">
                  <c:v>6/27/2018</c:v>
                </c:pt>
                <c:pt idx="776">
                  <c:v>6/28/2018</c:v>
                </c:pt>
                <c:pt idx="777">
                  <c:v>6/29/2018</c:v>
                </c:pt>
                <c:pt idx="778">
                  <c:v>7/2/2018</c:v>
                </c:pt>
                <c:pt idx="779">
                  <c:v>7/3/2018</c:v>
                </c:pt>
                <c:pt idx="780">
                  <c:v>7/5/2018</c:v>
                </c:pt>
                <c:pt idx="781">
                  <c:v>7/6/2018</c:v>
                </c:pt>
                <c:pt idx="782">
                  <c:v>7/9/2018</c:v>
                </c:pt>
                <c:pt idx="783">
                  <c:v>7/10/2018</c:v>
                </c:pt>
                <c:pt idx="784">
                  <c:v>7/11/2018</c:v>
                </c:pt>
                <c:pt idx="785">
                  <c:v>7/12/2018</c:v>
                </c:pt>
                <c:pt idx="786">
                  <c:v>7/13/2018</c:v>
                </c:pt>
                <c:pt idx="787">
                  <c:v>7/16/2018</c:v>
                </c:pt>
                <c:pt idx="788">
                  <c:v>7/17/2018</c:v>
                </c:pt>
                <c:pt idx="789">
                  <c:v>7/18/2018</c:v>
                </c:pt>
                <c:pt idx="790">
                  <c:v>7/19/2018</c:v>
                </c:pt>
                <c:pt idx="791">
                  <c:v>7/20/2018</c:v>
                </c:pt>
                <c:pt idx="792">
                  <c:v>7/23/2018</c:v>
                </c:pt>
                <c:pt idx="793">
                  <c:v>7/24/2018</c:v>
                </c:pt>
                <c:pt idx="794">
                  <c:v>7/25/2018</c:v>
                </c:pt>
                <c:pt idx="795">
                  <c:v>7/26/2018</c:v>
                </c:pt>
                <c:pt idx="796">
                  <c:v>7/27/2018</c:v>
                </c:pt>
                <c:pt idx="797">
                  <c:v>7/30/2018</c:v>
                </c:pt>
                <c:pt idx="798">
                  <c:v>7/31/2018</c:v>
                </c:pt>
                <c:pt idx="799">
                  <c:v>8/1/2018</c:v>
                </c:pt>
                <c:pt idx="800">
                  <c:v>8/2/2018</c:v>
                </c:pt>
                <c:pt idx="801">
                  <c:v>8/3/2018</c:v>
                </c:pt>
                <c:pt idx="802">
                  <c:v>8/6/2018</c:v>
                </c:pt>
                <c:pt idx="803">
                  <c:v>8/7/2018</c:v>
                </c:pt>
                <c:pt idx="804">
                  <c:v>8/8/2018</c:v>
                </c:pt>
                <c:pt idx="805">
                  <c:v>8/9/2018</c:v>
                </c:pt>
                <c:pt idx="806">
                  <c:v>8/10/2018</c:v>
                </c:pt>
                <c:pt idx="807">
                  <c:v>8/13/2018</c:v>
                </c:pt>
                <c:pt idx="808">
                  <c:v>8/14/2018</c:v>
                </c:pt>
                <c:pt idx="809">
                  <c:v>8/15/2018</c:v>
                </c:pt>
                <c:pt idx="810">
                  <c:v>8/16/2018</c:v>
                </c:pt>
                <c:pt idx="811">
                  <c:v>8/17/2018</c:v>
                </c:pt>
                <c:pt idx="812">
                  <c:v>8/20/2018</c:v>
                </c:pt>
                <c:pt idx="813">
                  <c:v>8/21/2018</c:v>
                </c:pt>
                <c:pt idx="814">
                  <c:v>8/22/2018</c:v>
                </c:pt>
                <c:pt idx="815">
                  <c:v>8/23/2018</c:v>
                </c:pt>
                <c:pt idx="816">
                  <c:v>8/24/2018</c:v>
                </c:pt>
                <c:pt idx="817">
                  <c:v>8/27/2018</c:v>
                </c:pt>
                <c:pt idx="818">
                  <c:v>8/28/2018</c:v>
                </c:pt>
                <c:pt idx="819">
                  <c:v>8/29/2018</c:v>
                </c:pt>
                <c:pt idx="820">
                  <c:v>8/30/2018</c:v>
                </c:pt>
                <c:pt idx="821">
                  <c:v>8/31/2018</c:v>
                </c:pt>
                <c:pt idx="822">
                  <c:v>9/4/2018</c:v>
                </c:pt>
                <c:pt idx="823">
                  <c:v>9/5/2018</c:v>
                </c:pt>
                <c:pt idx="824">
                  <c:v>9/6/2018</c:v>
                </c:pt>
                <c:pt idx="825">
                  <c:v>9/7/2018</c:v>
                </c:pt>
                <c:pt idx="826">
                  <c:v>9/10/2018</c:v>
                </c:pt>
                <c:pt idx="827">
                  <c:v>9/11/2018</c:v>
                </c:pt>
                <c:pt idx="828">
                  <c:v>9/12/2018</c:v>
                </c:pt>
                <c:pt idx="829">
                  <c:v>9/13/2018</c:v>
                </c:pt>
                <c:pt idx="830">
                  <c:v>9/14/2018</c:v>
                </c:pt>
                <c:pt idx="831">
                  <c:v>9/17/2018</c:v>
                </c:pt>
                <c:pt idx="832">
                  <c:v>9/18/2018</c:v>
                </c:pt>
                <c:pt idx="833">
                  <c:v>9/19/2018</c:v>
                </c:pt>
                <c:pt idx="834">
                  <c:v>9/20/2018</c:v>
                </c:pt>
                <c:pt idx="835">
                  <c:v>9/21/2018</c:v>
                </c:pt>
                <c:pt idx="836">
                  <c:v>9/24/2018</c:v>
                </c:pt>
                <c:pt idx="837">
                  <c:v>9/25/2018</c:v>
                </c:pt>
                <c:pt idx="838">
                  <c:v>9/26/2018</c:v>
                </c:pt>
                <c:pt idx="839">
                  <c:v>9/27/2018</c:v>
                </c:pt>
                <c:pt idx="840">
                  <c:v>9/28/2018</c:v>
                </c:pt>
                <c:pt idx="841">
                  <c:v>10/1/2018</c:v>
                </c:pt>
                <c:pt idx="842">
                  <c:v>10/2/2018</c:v>
                </c:pt>
                <c:pt idx="843">
                  <c:v>10/3/2018</c:v>
                </c:pt>
                <c:pt idx="844">
                  <c:v>10/4/2018</c:v>
                </c:pt>
                <c:pt idx="845">
                  <c:v>10/5/2018</c:v>
                </c:pt>
                <c:pt idx="846">
                  <c:v>10/8/2018</c:v>
                </c:pt>
                <c:pt idx="847">
                  <c:v>10/9/2018</c:v>
                </c:pt>
                <c:pt idx="848">
                  <c:v>10/10/2018</c:v>
                </c:pt>
                <c:pt idx="849">
                  <c:v>10/11/2018</c:v>
                </c:pt>
                <c:pt idx="850">
                  <c:v>10/12/2018</c:v>
                </c:pt>
                <c:pt idx="851">
                  <c:v>10/15/2018</c:v>
                </c:pt>
                <c:pt idx="852">
                  <c:v>10/16/2018</c:v>
                </c:pt>
                <c:pt idx="853">
                  <c:v>10/17/2018</c:v>
                </c:pt>
                <c:pt idx="854">
                  <c:v>10/18/2018</c:v>
                </c:pt>
                <c:pt idx="855">
                  <c:v>10/19/2018</c:v>
                </c:pt>
                <c:pt idx="856">
                  <c:v>10/22/2018</c:v>
                </c:pt>
                <c:pt idx="857">
                  <c:v>10/23/2018</c:v>
                </c:pt>
                <c:pt idx="858">
                  <c:v>10/24/2018</c:v>
                </c:pt>
                <c:pt idx="859">
                  <c:v>10/25/2018</c:v>
                </c:pt>
                <c:pt idx="860">
                  <c:v>10/26/2018</c:v>
                </c:pt>
                <c:pt idx="861">
                  <c:v>10/29/2018</c:v>
                </c:pt>
                <c:pt idx="862">
                  <c:v>10/30/2018</c:v>
                </c:pt>
                <c:pt idx="863">
                  <c:v>10/31/2018</c:v>
                </c:pt>
                <c:pt idx="864">
                  <c:v>11/1/2018</c:v>
                </c:pt>
                <c:pt idx="865">
                  <c:v>11/2/2018</c:v>
                </c:pt>
                <c:pt idx="866">
                  <c:v>11/5/2018</c:v>
                </c:pt>
                <c:pt idx="867">
                  <c:v>11/6/2018</c:v>
                </c:pt>
                <c:pt idx="868">
                  <c:v>11/7/2018</c:v>
                </c:pt>
                <c:pt idx="869">
                  <c:v>11/8/2018</c:v>
                </c:pt>
                <c:pt idx="870">
                  <c:v>11/9/2018</c:v>
                </c:pt>
                <c:pt idx="871">
                  <c:v>11/12/2018</c:v>
                </c:pt>
                <c:pt idx="872">
                  <c:v>11/13/2018</c:v>
                </c:pt>
                <c:pt idx="873">
                  <c:v>11/14/2018</c:v>
                </c:pt>
                <c:pt idx="874">
                  <c:v>11/15/2018</c:v>
                </c:pt>
                <c:pt idx="875">
                  <c:v>11/16/2018</c:v>
                </c:pt>
                <c:pt idx="876">
                  <c:v>11/19/2018</c:v>
                </c:pt>
                <c:pt idx="877">
                  <c:v>11/20/2018</c:v>
                </c:pt>
                <c:pt idx="878">
                  <c:v>11/21/2018</c:v>
                </c:pt>
                <c:pt idx="879">
                  <c:v>11/23/2018</c:v>
                </c:pt>
                <c:pt idx="880">
                  <c:v>11/26/2018</c:v>
                </c:pt>
                <c:pt idx="881">
                  <c:v>11/27/2018</c:v>
                </c:pt>
                <c:pt idx="882">
                  <c:v>11/28/2018</c:v>
                </c:pt>
                <c:pt idx="883">
                  <c:v>11/29/2018</c:v>
                </c:pt>
                <c:pt idx="884">
                  <c:v>11/30/2018</c:v>
                </c:pt>
                <c:pt idx="885">
                  <c:v>12/3/2018</c:v>
                </c:pt>
                <c:pt idx="886">
                  <c:v>12/4/2018</c:v>
                </c:pt>
                <c:pt idx="887">
                  <c:v>12/6/2018</c:v>
                </c:pt>
                <c:pt idx="888">
                  <c:v>12/7/2018</c:v>
                </c:pt>
                <c:pt idx="889">
                  <c:v>12/10/2018</c:v>
                </c:pt>
                <c:pt idx="890">
                  <c:v>12/11/2018</c:v>
                </c:pt>
                <c:pt idx="891">
                  <c:v>12/12/2018</c:v>
                </c:pt>
                <c:pt idx="892">
                  <c:v>12/13/2018</c:v>
                </c:pt>
                <c:pt idx="893">
                  <c:v>12/14/2018</c:v>
                </c:pt>
                <c:pt idx="894">
                  <c:v>12/17/2018</c:v>
                </c:pt>
                <c:pt idx="895">
                  <c:v>12/18/2018</c:v>
                </c:pt>
                <c:pt idx="896">
                  <c:v>12/19/2018</c:v>
                </c:pt>
                <c:pt idx="897">
                  <c:v>12/20/2018</c:v>
                </c:pt>
                <c:pt idx="898">
                  <c:v>12/21/2018</c:v>
                </c:pt>
                <c:pt idx="899">
                  <c:v>12/24/2018</c:v>
                </c:pt>
                <c:pt idx="900">
                  <c:v>12/26/2018</c:v>
                </c:pt>
                <c:pt idx="901">
                  <c:v>12/27/2018</c:v>
                </c:pt>
                <c:pt idx="902">
                  <c:v>12/28/2018</c:v>
                </c:pt>
                <c:pt idx="903">
                  <c:v>12/31/2018</c:v>
                </c:pt>
                <c:pt idx="904">
                  <c:v>1/2/2019</c:v>
                </c:pt>
                <c:pt idx="905">
                  <c:v>1/3/2019</c:v>
                </c:pt>
                <c:pt idx="906">
                  <c:v>1/4/2019</c:v>
                </c:pt>
                <c:pt idx="907">
                  <c:v>1/7/2019</c:v>
                </c:pt>
                <c:pt idx="908">
                  <c:v>1/8/2019</c:v>
                </c:pt>
                <c:pt idx="909">
                  <c:v>1/9/2019</c:v>
                </c:pt>
                <c:pt idx="910">
                  <c:v>1/10/2019</c:v>
                </c:pt>
                <c:pt idx="911">
                  <c:v>1/11/2019</c:v>
                </c:pt>
                <c:pt idx="912">
                  <c:v>1/14/2019</c:v>
                </c:pt>
                <c:pt idx="913">
                  <c:v>1/15/2019</c:v>
                </c:pt>
                <c:pt idx="914">
                  <c:v>1/16/2019</c:v>
                </c:pt>
                <c:pt idx="915">
                  <c:v>1/17/2019</c:v>
                </c:pt>
                <c:pt idx="916">
                  <c:v>1/18/2019</c:v>
                </c:pt>
                <c:pt idx="917">
                  <c:v>1/22/2019</c:v>
                </c:pt>
                <c:pt idx="918">
                  <c:v>1/23/2019</c:v>
                </c:pt>
                <c:pt idx="919">
                  <c:v>1/24/2019</c:v>
                </c:pt>
                <c:pt idx="920">
                  <c:v>1/25/2019</c:v>
                </c:pt>
                <c:pt idx="921">
                  <c:v>1/28/2019</c:v>
                </c:pt>
                <c:pt idx="922">
                  <c:v>1/29/2019</c:v>
                </c:pt>
                <c:pt idx="923">
                  <c:v>1/30/2019</c:v>
                </c:pt>
                <c:pt idx="924">
                  <c:v>1/31/2019</c:v>
                </c:pt>
                <c:pt idx="925">
                  <c:v>2/1/2019</c:v>
                </c:pt>
                <c:pt idx="926">
                  <c:v>2/4/2019</c:v>
                </c:pt>
                <c:pt idx="927">
                  <c:v>2/5/2019</c:v>
                </c:pt>
                <c:pt idx="928">
                  <c:v>2/6/2019</c:v>
                </c:pt>
                <c:pt idx="929">
                  <c:v>2/7/2019</c:v>
                </c:pt>
                <c:pt idx="930">
                  <c:v>2/8/2019</c:v>
                </c:pt>
                <c:pt idx="931">
                  <c:v>2/11/2019</c:v>
                </c:pt>
                <c:pt idx="932">
                  <c:v>2/12/2019</c:v>
                </c:pt>
                <c:pt idx="933">
                  <c:v>2/13/2019</c:v>
                </c:pt>
                <c:pt idx="934">
                  <c:v>2/14/2019</c:v>
                </c:pt>
                <c:pt idx="935">
                  <c:v>2/15/2019</c:v>
                </c:pt>
                <c:pt idx="936">
                  <c:v>2/19/2019</c:v>
                </c:pt>
                <c:pt idx="937">
                  <c:v>2/20/2019</c:v>
                </c:pt>
                <c:pt idx="938">
                  <c:v>2/21/2019</c:v>
                </c:pt>
                <c:pt idx="939">
                  <c:v>2/22/2019</c:v>
                </c:pt>
                <c:pt idx="940">
                  <c:v>2/25/2019</c:v>
                </c:pt>
                <c:pt idx="941">
                  <c:v>2/26/2019</c:v>
                </c:pt>
                <c:pt idx="942">
                  <c:v>2/27/2019</c:v>
                </c:pt>
                <c:pt idx="943">
                  <c:v>2/28/2019</c:v>
                </c:pt>
                <c:pt idx="944">
                  <c:v>3/1/2019</c:v>
                </c:pt>
                <c:pt idx="945">
                  <c:v>3/4/2019</c:v>
                </c:pt>
                <c:pt idx="946">
                  <c:v>3/5/2019</c:v>
                </c:pt>
                <c:pt idx="947">
                  <c:v>3/6/2019</c:v>
                </c:pt>
                <c:pt idx="948">
                  <c:v>3/7/2019</c:v>
                </c:pt>
                <c:pt idx="949">
                  <c:v>3/8/2019</c:v>
                </c:pt>
                <c:pt idx="950">
                  <c:v>3/11/2019</c:v>
                </c:pt>
                <c:pt idx="951">
                  <c:v>3/12/2019</c:v>
                </c:pt>
                <c:pt idx="952">
                  <c:v>3/13/2019</c:v>
                </c:pt>
                <c:pt idx="953">
                  <c:v>3/14/2019</c:v>
                </c:pt>
                <c:pt idx="954">
                  <c:v>3/15/2019</c:v>
                </c:pt>
                <c:pt idx="955">
                  <c:v>3/18/2019</c:v>
                </c:pt>
                <c:pt idx="956">
                  <c:v>3/19/2019</c:v>
                </c:pt>
                <c:pt idx="957">
                  <c:v>3/20/2019</c:v>
                </c:pt>
                <c:pt idx="958">
                  <c:v>3/21/2019</c:v>
                </c:pt>
                <c:pt idx="959">
                  <c:v>3/22/2019</c:v>
                </c:pt>
                <c:pt idx="960">
                  <c:v>3/25/2019</c:v>
                </c:pt>
                <c:pt idx="961">
                  <c:v>3/26/2019</c:v>
                </c:pt>
                <c:pt idx="962">
                  <c:v>3/27/2019</c:v>
                </c:pt>
                <c:pt idx="963">
                  <c:v>3/28/2019</c:v>
                </c:pt>
                <c:pt idx="964">
                  <c:v>3/29/2019</c:v>
                </c:pt>
                <c:pt idx="965">
                  <c:v>4/1/2019</c:v>
                </c:pt>
                <c:pt idx="966">
                  <c:v>4/2/2019</c:v>
                </c:pt>
                <c:pt idx="967">
                  <c:v>4/3/2019</c:v>
                </c:pt>
                <c:pt idx="968">
                  <c:v>4/4/2019</c:v>
                </c:pt>
                <c:pt idx="969">
                  <c:v>4/5/2019</c:v>
                </c:pt>
                <c:pt idx="970">
                  <c:v>4/8/2019</c:v>
                </c:pt>
                <c:pt idx="971">
                  <c:v>4/9/2019</c:v>
                </c:pt>
                <c:pt idx="972">
                  <c:v>4/10/2019</c:v>
                </c:pt>
                <c:pt idx="973">
                  <c:v>4/11/2019</c:v>
                </c:pt>
                <c:pt idx="974">
                  <c:v>4/12/2019</c:v>
                </c:pt>
                <c:pt idx="975">
                  <c:v>4/15/2019</c:v>
                </c:pt>
                <c:pt idx="976">
                  <c:v>4/16/2019</c:v>
                </c:pt>
                <c:pt idx="977">
                  <c:v>4/17/2019</c:v>
                </c:pt>
                <c:pt idx="978">
                  <c:v>4/18/2019</c:v>
                </c:pt>
                <c:pt idx="979">
                  <c:v>4/22/2019</c:v>
                </c:pt>
                <c:pt idx="980">
                  <c:v>4/23/2019</c:v>
                </c:pt>
                <c:pt idx="981">
                  <c:v>4/24/2019</c:v>
                </c:pt>
                <c:pt idx="982">
                  <c:v>4/25/2019</c:v>
                </c:pt>
                <c:pt idx="983">
                  <c:v>4/26/2019</c:v>
                </c:pt>
                <c:pt idx="984">
                  <c:v>4/29/2019</c:v>
                </c:pt>
                <c:pt idx="985">
                  <c:v>4/30/2019</c:v>
                </c:pt>
                <c:pt idx="986">
                  <c:v>5/1/2019</c:v>
                </c:pt>
                <c:pt idx="987">
                  <c:v>5/2/2019</c:v>
                </c:pt>
                <c:pt idx="988">
                  <c:v>5/3/2019</c:v>
                </c:pt>
                <c:pt idx="989">
                  <c:v>5/6/2019</c:v>
                </c:pt>
                <c:pt idx="990">
                  <c:v>5/7/2019</c:v>
                </c:pt>
                <c:pt idx="991">
                  <c:v>5/8/2019</c:v>
                </c:pt>
                <c:pt idx="992">
                  <c:v>5/9/2019</c:v>
                </c:pt>
                <c:pt idx="993">
                  <c:v>5/10/2019</c:v>
                </c:pt>
                <c:pt idx="994">
                  <c:v>5/13/2019</c:v>
                </c:pt>
                <c:pt idx="995">
                  <c:v>5/14/2019</c:v>
                </c:pt>
                <c:pt idx="996">
                  <c:v>5/15/2019</c:v>
                </c:pt>
                <c:pt idx="997">
                  <c:v>5/16/2019</c:v>
                </c:pt>
                <c:pt idx="998">
                  <c:v>5/17/2019</c:v>
                </c:pt>
                <c:pt idx="999">
                  <c:v>5/20/2019</c:v>
                </c:pt>
                <c:pt idx="1000">
                  <c:v>5/21/2019</c:v>
                </c:pt>
                <c:pt idx="1001">
                  <c:v>5/22/2019</c:v>
                </c:pt>
                <c:pt idx="1002">
                  <c:v>5/23/2019</c:v>
                </c:pt>
                <c:pt idx="1003">
                  <c:v>5/24/2019</c:v>
                </c:pt>
                <c:pt idx="1004">
                  <c:v>5/28/2019</c:v>
                </c:pt>
                <c:pt idx="1005">
                  <c:v>5/29/2019</c:v>
                </c:pt>
                <c:pt idx="1006">
                  <c:v>5/30/2019</c:v>
                </c:pt>
                <c:pt idx="1007">
                  <c:v>5/31/2019</c:v>
                </c:pt>
                <c:pt idx="1008">
                  <c:v>6/3/2019</c:v>
                </c:pt>
                <c:pt idx="1009">
                  <c:v>6/4/2019</c:v>
                </c:pt>
                <c:pt idx="1010">
                  <c:v>6/5/2019</c:v>
                </c:pt>
                <c:pt idx="1011">
                  <c:v>6/6/2019</c:v>
                </c:pt>
                <c:pt idx="1012">
                  <c:v>6/7/2019</c:v>
                </c:pt>
                <c:pt idx="1013">
                  <c:v>6/10/2019</c:v>
                </c:pt>
                <c:pt idx="1014">
                  <c:v>6/11/2019</c:v>
                </c:pt>
                <c:pt idx="1015">
                  <c:v>6/12/2019</c:v>
                </c:pt>
                <c:pt idx="1016">
                  <c:v>6/13/2019</c:v>
                </c:pt>
                <c:pt idx="1017">
                  <c:v>6/14/2019</c:v>
                </c:pt>
                <c:pt idx="1018">
                  <c:v>6/17/2019</c:v>
                </c:pt>
                <c:pt idx="1019">
                  <c:v>6/18/2019</c:v>
                </c:pt>
                <c:pt idx="1020">
                  <c:v>6/19/2019</c:v>
                </c:pt>
                <c:pt idx="1021">
                  <c:v>6/20/2019</c:v>
                </c:pt>
                <c:pt idx="1022">
                  <c:v>6/21/2019</c:v>
                </c:pt>
                <c:pt idx="1023">
                  <c:v>6/24/2019</c:v>
                </c:pt>
                <c:pt idx="1024">
                  <c:v>6/25/2019</c:v>
                </c:pt>
                <c:pt idx="1025">
                  <c:v>6/26/2019</c:v>
                </c:pt>
                <c:pt idx="1026">
                  <c:v>6/27/2019</c:v>
                </c:pt>
                <c:pt idx="1027">
                  <c:v>6/28/2019</c:v>
                </c:pt>
                <c:pt idx="1028">
                  <c:v>7/1/2019</c:v>
                </c:pt>
                <c:pt idx="1029">
                  <c:v>7/2/2019</c:v>
                </c:pt>
                <c:pt idx="1030">
                  <c:v>7/3/2019</c:v>
                </c:pt>
                <c:pt idx="1031">
                  <c:v>7/5/2019</c:v>
                </c:pt>
                <c:pt idx="1032">
                  <c:v>7/8/2019</c:v>
                </c:pt>
                <c:pt idx="1033">
                  <c:v>7/9/2019</c:v>
                </c:pt>
                <c:pt idx="1034">
                  <c:v>7/10/2019</c:v>
                </c:pt>
                <c:pt idx="1035">
                  <c:v>7/11/2019</c:v>
                </c:pt>
                <c:pt idx="1036">
                  <c:v>7/12/2019</c:v>
                </c:pt>
                <c:pt idx="1037">
                  <c:v>7/15/2019</c:v>
                </c:pt>
                <c:pt idx="1038">
                  <c:v>7/16/2019</c:v>
                </c:pt>
                <c:pt idx="1039">
                  <c:v>7/17/2019</c:v>
                </c:pt>
                <c:pt idx="1040">
                  <c:v>7/18/2019</c:v>
                </c:pt>
                <c:pt idx="1041">
                  <c:v>7/19/2019</c:v>
                </c:pt>
                <c:pt idx="1042">
                  <c:v>7/22/2019</c:v>
                </c:pt>
                <c:pt idx="1043">
                  <c:v>7/23/2019</c:v>
                </c:pt>
                <c:pt idx="1044">
                  <c:v>7/24/2019</c:v>
                </c:pt>
                <c:pt idx="1045">
                  <c:v>7/25/2019</c:v>
                </c:pt>
                <c:pt idx="1046">
                  <c:v>7/26/2019</c:v>
                </c:pt>
                <c:pt idx="1047">
                  <c:v>7/29/2019</c:v>
                </c:pt>
                <c:pt idx="1048">
                  <c:v>7/30/2019</c:v>
                </c:pt>
                <c:pt idx="1049">
                  <c:v>7/31/2019</c:v>
                </c:pt>
                <c:pt idx="1050">
                  <c:v>8/1/2019</c:v>
                </c:pt>
                <c:pt idx="1051">
                  <c:v>8/2/2019</c:v>
                </c:pt>
                <c:pt idx="1052">
                  <c:v>8/5/2019</c:v>
                </c:pt>
                <c:pt idx="1053">
                  <c:v>8/6/2019</c:v>
                </c:pt>
                <c:pt idx="1054">
                  <c:v>8/7/2019</c:v>
                </c:pt>
                <c:pt idx="1055">
                  <c:v>8/8/2019</c:v>
                </c:pt>
                <c:pt idx="1056">
                  <c:v>8/9/2019</c:v>
                </c:pt>
                <c:pt idx="1057">
                  <c:v>8/12/2019</c:v>
                </c:pt>
                <c:pt idx="1058">
                  <c:v>8/13/2019</c:v>
                </c:pt>
                <c:pt idx="1059">
                  <c:v>8/14/2019</c:v>
                </c:pt>
                <c:pt idx="1060">
                  <c:v>8/15/2019</c:v>
                </c:pt>
                <c:pt idx="1061">
                  <c:v>8/16/2019</c:v>
                </c:pt>
                <c:pt idx="1062">
                  <c:v>8/19/2019</c:v>
                </c:pt>
                <c:pt idx="1063">
                  <c:v>8/20/2019</c:v>
                </c:pt>
                <c:pt idx="1064">
                  <c:v>8/21/2019</c:v>
                </c:pt>
                <c:pt idx="1065">
                  <c:v>8/22/2019</c:v>
                </c:pt>
                <c:pt idx="1066">
                  <c:v>8/23/2019</c:v>
                </c:pt>
                <c:pt idx="1067">
                  <c:v>8/26/2019</c:v>
                </c:pt>
                <c:pt idx="1068">
                  <c:v>8/27/2019</c:v>
                </c:pt>
                <c:pt idx="1069">
                  <c:v>8/28/2019</c:v>
                </c:pt>
                <c:pt idx="1070">
                  <c:v>8/29/2019</c:v>
                </c:pt>
                <c:pt idx="1071">
                  <c:v>8/30/2019</c:v>
                </c:pt>
                <c:pt idx="1072">
                  <c:v>9/3/2019</c:v>
                </c:pt>
                <c:pt idx="1073">
                  <c:v>9/4/2019</c:v>
                </c:pt>
                <c:pt idx="1074">
                  <c:v>9/5/2019</c:v>
                </c:pt>
                <c:pt idx="1075">
                  <c:v>9/6/2019</c:v>
                </c:pt>
                <c:pt idx="1076">
                  <c:v>9/9/2019</c:v>
                </c:pt>
                <c:pt idx="1077">
                  <c:v>9/10/2019</c:v>
                </c:pt>
                <c:pt idx="1078">
                  <c:v>9/11/2019</c:v>
                </c:pt>
                <c:pt idx="1079">
                  <c:v>9/12/2019</c:v>
                </c:pt>
                <c:pt idx="1080">
                  <c:v>9/13/2019</c:v>
                </c:pt>
                <c:pt idx="1081">
                  <c:v>9/16/2019</c:v>
                </c:pt>
                <c:pt idx="1082">
                  <c:v>9/17/2019</c:v>
                </c:pt>
                <c:pt idx="1083">
                  <c:v>9/18/2019</c:v>
                </c:pt>
                <c:pt idx="1084">
                  <c:v>9/19/2019</c:v>
                </c:pt>
                <c:pt idx="1085">
                  <c:v>9/20/2019</c:v>
                </c:pt>
                <c:pt idx="1086">
                  <c:v>9/23/2019</c:v>
                </c:pt>
                <c:pt idx="1087">
                  <c:v>9/24/2019</c:v>
                </c:pt>
                <c:pt idx="1088">
                  <c:v>9/25/2019</c:v>
                </c:pt>
                <c:pt idx="1089">
                  <c:v>9/26/2019</c:v>
                </c:pt>
                <c:pt idx="1090">
                  <c:v>9/27/2019</c:v>
                </c:pt>
                <c:pt idx="1091">
                  <c:v>9/30/2019</c:v>
                </c:pt>
                <c:pt idx="1092">
                  <c:v>10/1/2019</c:v>
                </c:pt>
                <c:pt idx="1093">
                  <c:v>10/2/2019</c:v>
                </c:pt>
                <c:pt idx="1094">
                  <c:v>10/3/2019</c:v>
                </c:pt>
                <c:pt idx="1095">
                  <c:v>10/4/2019</c:v>
                </c:pt>
                <c:pt idx="1096">
                  <c:v>10/7/2019</c:v>
                </c:pt>
                <c:pt idx="1097">
                  <c:v>10/8/2019</c:v>
                </c:pt>
                <c:pt idx="1098">
                  <c:v>10/9/2019</c:v>
                </c:pt>
                <c:pt idx="1099">
                  <c:v>10/10/2019</c:v>
                </c:pt>
                <c:pt idx="1100">
                  <c:v>10/11/2019</c:v>
                </c:pt>
                <c:pt idx="1101">
                  <c:v>10/14/2019</c:v>
                </c:pt>
                <c:pt idx="1102">
                  <c:v>10/15/2019</c:v>
                </c:pt>
                <c:pt idx="1103">
                  <c:v>10/16/2019</c:v>
                </c:pt>
                <c:pt idx="1104">
                  <c:v>10/17/2019</c:v>
                </c:pt>
                <c:pt idx="1105">
                  <c:v>10/18/2019</c:v>
                </c:pt>
                <c:pt idx="1106">
                  <c:v>10/21/2019</c:v>
                </c:pt>
                <c:pt idx="1107">
                  <c:v>10/22/2019</c:v>
                </c:pt>
                <c:pt idx="1108">
                  <c:v>10/23/2019</c:v>
                </c:pt>
                <c:pt idx="1109">
                  <c:v>10/24/2019</c:v>
                </c:pt>
                <c:pt idx="1110">
                  <c:v>10/25/2019</c:v>
                </c:pt>
                <c:pt idx="1111">
                  <c:v>10/28/2019</c:v>
                </c:pt>
                <c:pt idx="1112">
                  <c:v>10/29/2019</c:v>
                </c:pt>
                <c:pt idx="1113">
                  <c:v>10/30/2019</c:v>
                </c:pt>
                <c:pt idx="1114">
                  <c:v>10/31/2019</c:v>
                </c:pt>
                <c:pt idx="1115">
                  <c:v>11/1/2019</c:v>
                </c:pt>
                <c:pt idx="1116">
                  <c:v>11/4/2019</c:v>
                </c:pt>
                <c:pt idx="1117">
                  <c:v>11/5/2019</c:v>
                </c:pt>
                <c:pt idx="1118">
                  <c:v>11/6/2019</c:v>
                </c:pt>
                <c:pt idx="1119">
                  <c:v>11/7/2019</c:v>
                </c:pt>
                <c:pt idx="1120">
                  <c:v>11/8/2019</c:v>
                </c:pt>
                <c:pt idx="1121">
                  <c:v>11/11/2019</c:v>
                </c:pt>
                <c:pt idx="1122">
                  <c:v>11/12/2019</c:v>
                </c:pt>
                <c:pt idx="1123">
                  <c:v>11/13/2019</c:v>
                </c:pt>
                <c:pt idx="1124">
                  <c:v>11/14/2019</c:v>
                </c:pt>
                <c:pt idx="1125">
                  <c:v>11/15/2019</c:v>
                </c:pt>
                <c:pt idx="1126">
                  <c:v>11/18/2019</c:v>
                </c:pt>
                <c:pt idx="1127">
                  <c:v>11/19/2019</c:v>
                </c:pt>
                <c:pt idx="1128">
                  <c:v>11/20/2019</c:v>
                </c:pt>
                <c:pt idx="1129">
                  <c:v>11/21/2019</c:v>
                </c:pt>
                <c:pt idx="1130">
                  <c:v>11/22/2019</c:v>
                </c:pt>
                <c:pt idx="1131">
                  <c:v>11/25/2019</c:v>
                </c:pt>
                <c:pt idx="1132">
                  <c:v>11/26/2019</c:v>
                </c:pt>
                <c:pt idx="1133">
                  <c:v>11/27/2019</c:v>
                </c:pt>
                <c:pt idx="1134">
                  <c:v>11/29/2019</c:v>
                </c:pt>
                <c:pt idx="1135">
                  <c:v>12/2/2019</c:v>
                </c:pt>
                <c:pt idx="1136">
                  <c:v>12/3/2019</c:v>
                </c:pt>
                <c:pt idx="1137">
                  <c:v>12/4/2019</c:v>
                </c:pt>
                <c:pt idx="1138">
                  <c:v>12/5/2019</c:v>
                </c:pt>
                <c:pt idx="1139">
                  <c:v>12/6/2019</c:v>
                </c:pt>
                <c:pt idx="1140">
                  <c:v>12/9/2019</c:v>
                </c:pt>
                <c:pt idx="1141">
                  <c:v>12/10/2019</c:v>
                </c:pt>
                <c:pt idx="1142">
                  <c:v>12/11/2019</c:v>
                </c:pt>
                <c:pt idx="1143">
                  <c:v>12/12/2019</c:v>
                </c:pt>
                <c:pt idx="1144">
                  <c:v>12/13/2019</c:v>
                </c:pt>
                <c:pt idx="1145">
                  <c:v>12/16/2019</c:v>
                </c:pt>
                <c:pt idx="1146">
                  <c:v>12/17/2019</c:v>
                </c:pt>
                <c:pt idx="1147">
                  <c:v>12/18/2019</c:v>
                </c:pt>
                <c:pt idx="1148">
                  <c:v>12/19/2019</c:v>
                </c:pt>
                <c:pt idx="1149">
                  <c:v>12/20/2019</c:v>
                </c:pt>
                <c:pt idx="1150">
                  <c:v>12/23/2019</c:v>
                </c:pt>
                <c:pt idx="1151">
                  <c:v>12/24/2019</c:v>
                </c:pt>
                <c:pt idx="1152">
                  <c:v>12/26/2019</c:v>
                </c:pt>
                <c:pt idx="1153">
                  <c:v>12/27/2019</c:v>
                </c:pt>
                <c:pt idx="1154">
                  <c:v>12/30/2019</c:v>
                </c:pt>
                <c:pt idx="1155">
                  <c:v>12/31/2019</c:v>
                </c:pt>
                <c:pt idx="1156">
                  <c:v>1/2/2020</c:v>
                </c:pt>
                <c:pt idx="1157">
                  <c:v>1/3/2020</c:v>
                </c:pt>
                <c:pt idx="1158">
                  <c:v>1/6/2020</c:v>
                </c:pt>
                <c:pt idx="1159">
                  <c:v>1/7/2020</c:v>
                </c:pt>
                <c:pt idx="1160">
                  <c:v>1/8/2020</c:v>
                </c:pt>
                <c:pt idx="1161">
                  <c:v>1/9/2020</c:v>
                </c:pt>
                <c:pt idx="1162">
                  <c:v>1/10/2020</c:v>
                </c:pt>
                <c:pt idx="1163">
                  <c:v>1/13/2020</c:v>
                </c:pt>
                <c:pt idx="1164">
                  <c:v>1/14/2020</c:v>
                </c:pt>
                <c:pt idx="1165">
                  <c:v>1/15/2020</c:v>
                </c:pt>
                <c:pt idx="1166">
                  <c:v>1/16/2020</c:v>
                </c:pt>
                <c:pt idx="1167">
                  <c:v>1/17/2020</c:v>
                </c:pt>
                <c:pt idx="1168">
                  <c:v>1/21/2020</c:v>
                </c:pt>
                <c:pt idx="1169">
                  <c:v>1/22/2020</c:v>
                </c:pt>
                <c:pt idx="1170">
                  <c:v>1/23/2020</c:v>
                </c:pt>
                <c:pt idx="1171">
                  <c:v>1/24/2020</c:v>
                </c:pt>
                <c:pt idx="1172">
                  <c:v>1/27/2020</c:v>
                </c:pt>
                <c:pt idx="1173">
                  <c:v>1/28/2020</c:v>
                </c:pt>
                <c:pt idx="1174">
                  <c:v>1/29/2020</c:v>
                </c:pt>
                <c:pt idx="1175">
                  <c:v>1/30/2020</c:v>
                </c:pt>
                <c:pt idx="1176">
                  <c:v>1/31/2020</c:v>
                </c:pt>
                <c:pt idx="1177">
                  <c:v>2/3/2020</c:v>
                </c:pt>
                <c:pt idx="1178">
                  <c:v>2/4/2020</c:v>
                </c:pt>
                <c:pt idx="1179">
                  <c:v>2/5/2020</c:v>
                </c:pt>
                <c:pt idx="1180">
                  <c:v>2/6/2020</c:v>
                </c:pt>
                <c:pt idx="1181">
                  <c:v>2/7/2020</c:v>
                </c:pt>
                <c:pt idx="1182">
                  <c:v>2/10/2020</c:v>
                </c:pt>
                <c:pt idx="1183">
                  <c:v>2/11/2020</c:v>
                </c:pt>
                <c:pt idx="1184">
                  <c:v>2/12/2020</c:v>
                </c:pt>
                <c:pt idx="1185">
                  <c:v>2/13/2020</c:v>
                </c:pt>
                <c:pt idx="1186">
                  <c:v>2/14/2020</c:v>
                </c:pt>
                <c:pt idx="1187">
                  <c:v>2/18/2020</c:v>
                </c:pt>
                <c:pt idx="1188">
                  <c:v>2/19/2020</c:v>
                </c:pt>
                <c:pt idx="1189">
                  <c:v>2/20/2020</c:v>
                </c:pt>
                <c:pt idx="1190">
                  <c:v>2/21/2020</c:v>
                </c:pt>
                <c:pt idx="1191">
                  <c:v>2/24/2020</c:v>
                </c:pt>
                <c:pt idx="1192">
                  <c:v>2/25/2020</c:v>
                </c:pt>
                <c:pt idx="1193">
                  <c:v>2/26/2020</c:v>
                </c:pt>
                <c:pt idx="1194">
                  <c:v>2/27/2020</c:v>
                </c:pt>
                <c:pt idx="1195">
                  <c:v>2/28/2020</c:v>
                </c:pt>
                <c:pt idx="1196">
                  <c:v>3/2/2020</c:v>
                </c:pt>
                <c:pt idx="1197">
                  <c:v>3/3/2020</c:v>
                </c:pt>
                <c:pt idx="1198">
                  <c:v>3/4/2020</c:v>
                </c:pt>
                <c:pt idx="1199">
                  <c:v>3/5/2020</c:v>
                </c:pt>
                <c:pt idx="1200">
                  <c:v>3/6/2020</c:v>
                </c:pt>
                <c:pt idx="1201">
                  <c:v>3/9/2020</c:v>
                </c:pt>
                <c:pt idx="1202">
                  <c:v>3/10/2020</c:v>
                </c:pt>
                <c:pt idx="1203">
                  <c:v>3/11/2020</c:v>
                </c:pt>
                <c:pt idx="1204">
                  <c:v>3/12/2020</c:v>
                </c:pt>
                <c:pt idx="1205">
                  <c:v>3/13/2020</c:v>
                </c:pt>
                <c:pt idx="1206">
                  <c:v>3/16/2020</c:v>
                </c:pt>
                <c:pt idx="1207">
                  <c:v>3/17/2020</c:v>
                </c:pt>
                <c:pt idx="1208">
                  <c:v>3/18/2020</c:v>
                </c:pt>
                <c:pt idx="1209">
                  <c:v>3/19/2020</c:v>
                </c:pt>
                <c:pt idx="1210">
                  <c:v>3/20/2020</c:v>
                </c:pt>
                <c:pt idx="1211">
                  <c:v>3/23/2020</c:v>
                </c:pt>
                <c:pt idx="1212">
                  <c:v>3/24/2020</c:v>
                </c:pt>
                <c:pt idx="1213">
                  <c:v>3/25/2020</c:v>
                </c:pt>
                <c:pt idx="1214">
                  <c:v>3/26/2020</c:v>
                </c:pt>
                <c:pt idx="1215">
                  <c:v>3/27/2020</c:v>
                </c:pt>
                <c:pt idx="1216">
                  <c:v>3/30/2020</c:v>
                </c:pt>
                <c:pt idx="1217">
                  <c:v>3/31/2020</c:v>
                </c:pt>
                <c:pt idx="1218">
                  <c:v>4/1/2020</c:v>
                </c:pt>
                <c:pt idx="1219">
                  <c:v>4/2/2020</c:v>
                </c:pt>
                <c:pt idx="1220">
                  <c:v>4/3/2020</c:v>
                </c:pt>
                <c:pt idx="1221">
                  <c:v>4/6/2020</c:v>
                </c:pt>
                <c:pt idx="1222">
                  <c:v>4/7/2020</c:v>
                </c:pt>
                <c:pt idx="1223">
                  <c:v>4/8/2020</c:v>
                </c:pt>
                <c:pt idx="1224">
                  <c:v>4/9/2020</c:v>
                </c:pt>
                <c:pt idx="1225">
                  <c:v>4/13/2020</c:v>
                </c:pt>
                <c:pt idx="1226">
                  <c:v>4/14/2020</c:v>
                </c:pt>
                <c:pt idx="1227">
                  <c:v>4/15/2020</c:v>
                </c:pt>
                <c:pt idx="1228">
                  <c:v>4/16/2020</c:v>
                </c:pt>
                <c:pt idx="1229">
                  <c:v>4/17/2020</c:v>
                </c:pt>
                <c:pt idx="1230">
                  <c:v>4/20/2020</c:v>
                </c:pt>
                <c:pt idx="1231">
                  <c:v>4/21/2020</c:v>
                </c:pt>
                <c:pt idx="1232">
                  <c:v>4/22/2020</c:v>
                </c:pt>
                <c:pt idx="1233">
                  <c:v>4/23/2020</c:v>
                </c:pt>
                <c:pt idx="1234">
                  <c:v>4/24/2020</c:v>
                </c:pt>
                <c:pt idx="1235">
                  <c:v>4/27/2020</c:v>
                </c:pt>
                <c:pt idx="1236">
                  <c:v>4/28/2020</c:v>
                </c:pt>
                <c:pt idx="1237">
                  <c:v>4/29/2020</c:v>
                </c:pt>
                <c:pt idx="1238">
                  <c:v>4/30/2020</c:v>
                </c:pt>
                <c:pt idx="1239">
                  <c:v>5/1/2020</c:v>
                </c:pt>
                <c:pt idx="1240">
                  <c:v>5/4/2020</c:v>
                </c:pt>
                <c:pt idx="1241">
                  <c:v>5/5/2020</c:v>
                </c:pt>
                <c:pt idx="1242">
                  <c:v>5/6/2020</c:v>
                </c:pt>
                <c:pt idx="1243">
                  <c:v>5/7/2020</c:v>
                </c:pt>
                <c:pt idx="1244">
                  <c:v>5/8/2020</c:v>
                </c:pt>
                <c:pt idx="1245">
                  <c:v>5/11/2020</c:v>
                </c:pt>
                <c:pt idx="1246">
                  <c:v>5/12/2020</c:v>
                </c:pt>
                <c:pt idx="1247">
                  <c:v>5/13/2020</c:v>
                </c:pt>
                <c:pt idx="1248">
                  <c:v>5/14/2020</c:v>
                </c:pt>
                <c:pt idx="1249">
                  <c:v>5/15/2020</c:v>
                </c:pt>
                <c:pt idx="1250">
                  <c:v>5/18/2020</c:v>
                </c:pt>
                <c:pt idx="1251">
                  <c:v>5/19/2020</c:v>
                </c:pt>
                <c:pt idx="1252">
                  <c:v>5/20/2020</c:v>
                </c:pt>
                <c:pt idx="1253">
                  <c:v>5/21/2020</c:v>
                </c:pt>
                <c:pt idx="1254">
                  <c:v>5/22/2020</c:v>
                </c:pt>
                <c:pt idx="1255">
                  <c:v>5/26/2020</c:v>
                </c:pt>
                <c:pt idx="1256">
                  <c:v>5/27/2020</c:v>
                </c:pt>
                <c:pt idx="1257">
                  <c:v>5/28/2020</c:v>
                </c:pt>
                <c:pt idx="1258">
                  <c:v>5/29/2020</c:v>
                </c:pt>
                <c:pt idx="1259">
                  <c:v>6/1/2020</c:v>
                </c:pt>
                <c:pt idx="1260">
                  <c:v>6/2/2020</c:v>
                </c:pt>
                <c:pt idx="1261">
                  <c:v>6/3/2020</c:v>
                </c:pt>
                <c:pt idx="1262">
                  <c:v>6/4/2020</c:v>
                </c:pt>
                <c:pt idx="1263">
                  <c:v>6/5/2020</c:v>
                </c:pt>
                <c:pt idx="1264">
                  <c:v>6/8/2020</c:v>
                </c:pt>
                <c:pt idx="1265">
                  <c:v>6/9/2020</c:v>
                </c:pt>
                <c:pt idx="1266">
                  <c:v>6/10/2020</c:v>
                </c:pt>
                <c:pt idx="1267">
                  <c:v>6/11/2020</c:v>
                </c:pt>
                <c:pt idx="1268">
                  <c:v>6/12/2020</c:v>
                </c:pt>
                <c:pt idx="1269">
                  <c:v>6/15/2020</c:v>
                </c:pt>
                <c:pt idx="1270">
                  <c:v>6/16/2020</c:v>
                </c:pt>
                <c:pt idx="1271">
                  <c:v>6/17/2020</c:v>
                </c:pt>
                <c:pt idx="1272">
                  <c:v>6/18/2020</c:v>
                </c:pt>
                <c:pt idx="1273">
                  <c:v>6/19/2020</c:v>
                </c:pt>
                <c:pt idx="1274">
                  <c:v>6/22/2020</c:v>
                </c:pt>
                <c:pt idx="1275">
                  <c:v>6/23/2020</c:v>
                </c:pt>
                <c:pt idx="1276">
                  <c:v>6/24/2020</c:v>
                </c:pt>
                <c:pt idx="1277">
                  <c:v>6/25/2020</c:v>
                </c:pt>
                <c:pt idx="1278">
                  <c:v>6/26/2020</c:v>
                </c:pt>
                <c:pt idx="1279">
                  <c:v>6/29/2020</c:v>
                </c:pt>
                <c:pt idx="1280">
                  <c:v>6/30/2020</c:v>
                </c:pt>
                <c:pt idx="1281">
                  <c:v>7/1/2020</c:v>
                </c:pt>
                <c:pt idx="1282">
                  <c:v>7/2/2020</c:v>
                </c:pt>
                <c:pt idx="1283">
                  <c:v>7/6/2020</c:v>
                </c:pt>
                <c:pt idx="1284">
                  <c:v>7/7/2020</c:v>
                </c:pt>
                <c:pt idx="1285">
                  <c:v>7/8/2020</c:v>
                </c:pt>
                <c:pt idx="1286">
                  <c:v>7/9/2020</c:v>
                </c:pt>
                <c:pt idx="1287">
                  <c:v>7/10/2020</c:v>
                </c:pt>
                <c:pt idx="1288">
                  <c:v>7/13/2020</c:v>
                </c:pt>
                <c:pt idx="1289">
                  <c:v>7/14/2020</c:v>
                </c:pt>
                <c:pt idx="1290">
                  <c:v>7/15/2020</c:v>
                </c:pt>
                <c:pt idx="1291">
                  <c:v>7/16/2020</c:v>
                </c:pt>
                <c:pt idx="1292">
                  <c:v>7/17/2020</c:v>
                </c:pt>
                <c:pt idx="1293">
                  <c:v>7/20/2020</c:v>
                </c:pt>
                <c:pt idx="1294">
                  <c:v>7/21/2020</c:v>
                </c:pt>
                <c:pt idx="1295">
                  <c:v>7/22/2020</c:v>
                </c:pt>
                <c:pt idx="1296">
                  <c:v>7/23/2020</c:v>
                </c:pt>
                <c:pt idx="1297">
                  <c:v>7/24/2020</c:v>
                </c:pt>
                <c:pt idx="1298">
                  <c:v>7/27/2020</c:v>
                </c:pt>
                <c:pt idx="1299">
                  <c:v>7/28/2020</c:v>
                </c:pt>
                <c:pt idx="1300">
                  <c:v>7/29/2020</c:v>
                </c:pt>
                <c:pt idx="1301">
                  <c:v>7/30/2020</c:v>
                </c:pt>
                <c:pt idx="1302">
                  <c:v>7/31/2020</c:v>
                </c:pt>
                <c:pt idx="1303">
                  <c:v>8/3/2020</c:v>
                </c:pt>
                <c:pt idx="1304">
                  <c:v>8/4/2020</c:v>
                </c:pt>
                <c:pt idx="1305">
                  <c:v>8/5/2020</c:v>
                </c:pt>
                <c:pt idx="1306">
                  <c:v>8/6/2020</c:v>
                </c:pt>
                <c:pt idx="1307">
                  <c:v>8/7/2020</c:v>
                </c:pt>
                <c:pt idx="1308">
                  <c:v>8/10/2020</c:v>
                </c:pt>
                <c:pt idx="1309">
                  <c:v>8/11/2020</c:v>
                </c:pt>
                <c:pt idx="1310">
                  <c:v>8/12/2020</c:v>
                </c:pt>
                <c:pt idx="1311">
                  <c:v>8/13/2020</c:v>
                </c:pt>
                <c:pt idx="1312">
                  <c:v>8/14/2020</c:v>
                </c:pt>
                <c:pt idx="1313">
                  <c:v>8/17/2020</c:v>
                </c:pt>
                <c:pt idx="1314">
                  <c:v>8/18/2020</c:v>
                </c:pt>
                <c:pt idx="1315">
                  <c:v>8/19/2020</c:v>
                </c:pt>
                <c:pt idx="1316">
                  <c:v>8/20/2020</c:v>
                </c:pt>
                <c:pt idx="1317">
                  <c:v>8/21/2020</c:v>
                </c:pt>
                <c:pt idx="1318">
                  <c:v>8/24/2020</c:v>
                </c:pt>
                <c:pt idx="1319">
                  <c:v>8/25/2020</c:v>
                </c:pt>
                <c:pt idx="1320">
                  <c:v>8/26/2020</c:v>
                </c:pt>
                <c:pt idx="1321">
                  <c:v>8/27/2020</c:v>
                </c:pt>
                <c:pt idx="1322">
                  <c:v>8/28/2020</c:v>
                </c:pt>
                <c:pt idx="1323">
                  <c:v>8/31/2020</c:v>
                </c:pt>
                <c:pt idx="1324">
                  <c:v>9/1/2020</c:v>
                </c:pt>
                <c:pt idx="1325">
                  <c:v>9/2/2020</c:v>
                </c:pt>
                <c:pt idx="1326">
                  <c:v>9/3/2020</c:v>
                </c:pt>
                <c:pt idx="1327">
                  <c:v>9/4/2020</c:v>
                </c:pt>
                <c:pt idx="1328">
                  <c:v>9/8/2020</c:v>
                </c:pt>
                <c:pt idx="1329">
                  <c:v>9/9/2020</c:v>
                </c:pt>
                <c:pt idx="1330">
                  <c:v>9/10/2020</c:v>
                </c:pt>
                <c:pt idx="1331">
                  <c:v>9/11/2020</c:v>
                </c:pt>
                <c:pt idx="1332">
                  <c:v>9/14/2020</c:v>
                </c:pt>
                <c:pt idx="1333">
                  <c:v>9/15/2020</c:v>
                </c:pt>
                <c:pt idx="1334">
                  <c:v>9/16/2020</c:v>
                </c:pt>
                <c:pt idx="1335">
                  <c:v>9/17/2020</c:v>
                </c:pt>
                <c:pt idx="1336">
                  <c:v>9/18/2020</c:v>
                </c:pt>
                <c:pt idx="1337">
                  <c:v>9/21/2020</c:v>
                </c:pt>
                <c:pt idx="1338">
                  <c:v>9/22/2020</c:v>
                </c:pt>
                <c:pt idx="1339">
                  <c:v>9/23/2020</c:v>
                </c:pt>
                <c:pt idx="1340">
                  <c:v>9/24/2020</c:v>
                </c:pt>
                <c:pt idx="1341">
                  <c:v>9/25/2020</c:v>
                </c:pt>
                <c:pt idx="1342">
                  <c:v>9/28/2020</c:v>
                </c:pt>
                <c:pt idx="1343">
                  <c:v>9/29/2020</c:v>
                </c:pt>
                <c:pt idx="1344">
                  <c:v>9/30/2020</c:v>
                </c:pt>
                <c:pt idx="1345">
                  <c:v>10/1/2020</c:v>
                </c:pt>
                <c:pt idx="1346">
                  <c:v>10/2/2020</c:v>
                </c:pt>
                <c:pt idx="1347">
                  <c:v>10/5/2020</c:v>
                </c:pt>
                <c:pt idx="1348">
                  <c:v>10/6/2020</c:v>
                </c:pt>
                <c:pt idx="1349">
                  <c:v>10/7/2020</c:v>
                </c:pt>
                <c:pt idx="1350">
                  <c:v>10/8/2020</c:v>
                </c:pt>
                <c:pt idx="1351">
                  <c:v>10/9/2020</c:v>
                </c:pt>
                <c:pt idx="1352">
                  <c:v>10/12/2020</c:v>
                </c:pt>
                <c:pt idx="1353">
                  <c:v>10/13/2020</c:v>
                </c:pt>
                <c:pt idx="1354">
                  <c:v>10/14/2020</c:v>
                </c:pt>
                <c:pt idx="1355">
                  <c:v>10/15/2020</c:v>
                </c:pt>
                <c:pt idx="1356">
                  <c:v>10/16/2020</c:v>
                </c:pt>
                <c:pt idx="1357">
                  <c:v>10/19/2020</c:v>
                </c:pt>
                <c:pt idx="1358">
                  <c:v>10/20/2020</c:v>
                </c:pt>
                <c:pt idx="1359">
                  <c:v>10/21/2020</c:v>
                </c:pt>
                <c:pt idx="1360">
                  <c:v>10/22/2020</c:v>
                </c:pt>
                <c:pt idx="1361">
                  <c:v>10/23/2020</c:v>
                </c:pt>
                <c:pt idx="1362">
                  <c:v>10/26/2020</c:v>
                </c:pt>
                <c:pt idx="1363">
                  <c:v>10/27/2020</c:v>
                </c:pt>
                <c:pt idx="1364">
                  <c:v>10/28/2020</c:v>
                </c:pt>
                <c:pt idx="1365">
                  <c:v>10/29/2020</c:v>
                </c:pt>
                <c:pt idx="1366">
                  <c:v>10/30/2020</c:v>
                </c:pt>
                <c:pt idx="1367">
                  <c:v>11/2/2020</c:v>
                </c:pt>
                <c:pt idx="1368">
                  <c:v>11/3/2020</c:v>
                </c:pt>
                <c:pt idx="1369">
                  <c:v>11/4/2020</c:v>
                </c:pt>
                <c:pt idx="1370">
                  <c:v>11/5/2020</c:v>
                </c:pt>
                <c:pt idx="1371">
                  <c:v>11/6/2020</c:v>
                </c:pt>
                <c:pt idx="1372">
                  <c:v>11/9/2020</c:v>
                </c:pt>
                <c:pt idx="1373">
                  <c:v>11/10/2020</c:v>
                </c:pt>
                <c:pt idx="1374">
                  <c:v>11/11/2020</c:v>
                </c:pt>
                <c:pt idx="1375">
                  <c:v>11/12/2020</c:v>
                </c:pt>
                <c:pt idx="1376">
                  <c:v>11/13/2020</c:v>
                </c:pt>
                <c:pt idx="1377">
                  <c:v>11/16/2020</c:v>
                </c:pt>
                <c:pt idx="1378">
                  <c:v>11/17/2020</c:v>
                </c:pt>
                <c:pt idx="1379">
                  <c:v>11/18/2020</c:v>
                </c:pt>
                <c:pt idx="1380">
                  <c:v>11/19/2020</c:v>
                </c:pt>
                <c:pt idx="1381">
                  <c:v>11/20/2020</c:v>
                </c:pt>
                <c:pt idx="1382">
                  <c:v>11/23/2020</c:v>
                </c:pt>
                <c:pt idx="1383">
                  <c:v>11/24/2020</c:v>
                </c:pt>
                <c:pt idx="1384">
                  <c:v>11/25/2020</c:v>
                </c:pt>
                <c:pt idx="1385">
                  <c:v>11/27/2020</c:v>
                </c:pt>
                <c:pt idx="1386">
                  <c:v>11/30/2020</c:v>
                </c:pt>
                <c:pt idx="1387">
                  <c:v>12/1/2020</c:v>
                </c:pt>
                <c:pt idx="1388">
                  <c:v>12/2/2020</c:v>
                </c:pt>
                <c:pt idx="1389">
                  <c:v>12/3/2020</c:v>
                </c:pt>
                <c:pt idx="1390">
                  <c:v>12/4/2020</c:v>
                </c:pt>
                <c:pt idx="1391">
                  <c:v>12/7/2020</c:v>
                </c:pt>
                <c:pt idx="1392">
                  <c:v>12/8/2020</c:v>
                </c:pt>
                <c:pt idx="1393">
                  <c:v>12/9/2020</c:v>
                </c:pt>
                <c:pt idx="1394">
                  <c:v>12/10/2020</c:v>
                </c:pt>
                <c:pt idx="1395">
                  <c:v>12/11/2020</c:v>
                </c:pt>
                <c:pt idx="1396">
                  <c:v>12/14/2020</c:v>
                </c:pt>
                <c:pt idx="1397">
                  <c:v>12/15/2020</c:v>
                </c:pt>
                <c:pt idx="1398">
                  <c:v>12/16/2020</c:v>
                </c:pt>
                <c:pt idx="1399">
                  <c:v>12/17/2020</c:v>
                </c:pt>
                <c:pt idx="1400">
                  <c:v>12/18/2020</c:v>
                </c:pt>
                <c:pt idx="1401">
                  <c:v>12/21/2020</c:v>
                </c:pt>
                <c:pt idx="1402">
                  <c:v>12/22/2020</c:v>
                </c:pt>
                <c:pt idx="1403">
                  <c:v>12/23/2020</c:v>
                </c:pt>
                <c:pt idx="1404">
                  <c:v>12/24/2020</c:v>
                </c:pt>
                <c:pt idx="1405">
                  <c:v>12/28/2020</c:v>
                </c:pt>
                <c:pt idx="1406">
                  <c:v>12/29/2020</c:v>
                </c:pt>
                <c:pt idx="1407">
                  <c:v>12/30/2020</c:v>
                </c:pt>
                <c:pt idx="1408">
                  <c:v>12/31/2020</c:v>
                </c:pt>
                <c:pt idx="1409">
                  <c:v>1/4/2021</c:v>
                </c:pt>
                <c:pt idx="1410">
                  <c:v>1/5/2021</c:v>
                </c:pt>
                <c:pt idx="1411">
                  <c:v>1/6/2021</c:v>
                </c:pt>
                <c:pt idx="1412">
                  <c:v>1/7/2021</c:v>
                </c:pt>
                <c:pt idx="1413">
                  <c:v>1/8/2021</c:v>
                </c:pt>
                <c:pt idx="1414">
                  <c:v>1/11/2021</c:v>
                </c:pt>
                <c:pt idx="1415">
                  <c:v>1/12/2021</c:v>
                </c:pt>
                <c:pt idx="1416">
                  <c:v>1/13/2021</c:v>
                </c:pt>
                <c:pt idx="1417">
                  <c:v>1/14/2021</c:v>
                </c:pt>
                <c:pt idx="1418">
                  <c:v>1/15/2021</c:v>
                </c:pt>
                <c:pt idx="1419">
                  <c:v>1/19/2021</c:v>
                </c:pt>
                <c:pt idx="1420">
                  <c:v>1/20/2021</c:v>
                </c:pt>
                <c:pt idx="1421">
                  <c:v>1/21/2021</c:v>
                </c:pt>
                <c:pt idx="1422">
                  <c:v>1/22/2021</c:v>
                </c:pt>
                <c:pt idx="1423">
                  <c:v>1/25/2021</c:v>
                </c:pt>
                <c:pt idx="1424">
                  <c:v>1/26/2021</c:v>
                </c:pt>
                <c:pt idx="1425">
                  <c:v>1/27/2021</c:v>
                </c:pt>
                <c:pt idx="1426">
                  <c:v>1/28/2021</c:v>
                </c:pt>
                <c:pt idx="1427">
                  <c:v>1/29/2021</c:v>
                </c:pt>
                <c:pt idx="1428">
                  <c:v>2/1/2021</c:v>
                </c:pt>
                <c:pt idx="1429">
                  <c:v>2/2/2021</c:v>
                </c:pt>
                <c:pt idx="1430">
                  <c:v>2/3/2021</c:v>
                </c:pt>
                <c:pt idx="1431">
                  <c:v>2/4/2021</c:v>
                </c:pt>
                <c:pt idx="1432">
                  <c:v>2/5/2021</c:v>
                </c:pt>
                <c:pt idx="1433">
                  <c:v>2/8/2021</c:v>
                </c:pt>
                <c:pt idx="1434">
                  <c:v>2/9/2021</c:v>
                </c:pt>
                <c:pt idx="1435">
                  <c:v>2/10/2021</c:v>
                </c:pt>
                <c:pt idx="1436">
                  <c:v>2/11/2021</c:v>
                </c:pt>
                <c:pt idx="1437">
                  <c:v>2/12/2021</c:v>
                </c:pt>
                <c:pt idx="1438">
                  <c:v>2/16/2021</c:v>
                </c:pt>
                <c:pt idx="1439">
                  <c:v>2/17/2021</c:v>
                </c:pt>
                <c:pt idx="1440">
                  <c:v>2/18/2021</c:v>
                </c:pt>
                <c:pt idx="1441">
                  <c:v>2/19/2021</c:v>
                </c:pt>
                <c:pt idx="1442">
                  <c:v>2/22/2021</c:v>
                </c:pt>
                <c:pt idx="1443">
                  <c:v>2/23/2021</c:v>
                </c:pt>
                <c:pt idx="1444">
                  <c:v>2/24/2021</c:v>
                </c:pt>
                <c:pt idx="1445">
                  <c:v>2/25/2021</c:v>
                </c:pt>
                <c:pt idx="1446">
                  <c:v>2/26/2021</c:v>
                </c:pt>
                <c:pt idx="1447">
                  <c:v>3/1/2021</c:v>
                </c:pt>
                <c:pt idx="1448">
                  <c:v>3/2/2021</c:v>
                </c:pt>
                <c:pt idx="1449">
                  <c:v>3/3/2021</c:v>
                </c:pt>
                <c:pt idx="1450">
                  <c:v>3/4/2021</c:v>
                </c:pt>
                <c:pt idx="1451">
                  <c:v>3/5/2021</c:v>
                </c:pt>
                <c:pt idx="1452">
                  <c:v>3/8/2021</c:v>
                </c:pt>
                <c:pt idx="1453">
                  <c:v>3/9/2021</c:v>
                </c:pt>
                <c:pt idx="1454">
                  <c:v>3/10/2021</c:v>
                </c:pt>
                <c:pt idx="1455">
                  <c:v>3/11/2021</c:v>
                </c:pt>
                <c:pt idx="1456">
                  <c:v>3/12/2021</c:v>
                </c:pt>
                <c:pt idx="1457">
                  <c:v>3/15/2021</c:v>
                </c:pt>
                <c:pt idx="1458">
                  <c:v>3/16/2021</c:v>
                </c:pt>
                <c:pt idx="1459">
                  <c:v>3/17/2021</c:v>
                </c:pt>
                <c:pt idx="1460">
                  <c:v>3/18/2021</c:v>
                </c:pt>
                <c:pt idx="1461">
                  <c:v>3/19/2021</c:v>
                </c:pt>
                <c:pt idx="1462">
                  <c:v>3/22/2021</c:v>
                </c:pt>
                <c:pt idx="1463">
                  <c:v>3/23/2021</c:v>
                </c:pt>
                <c:pt idx="1464">
                  <c:v>3/24/2021</c:v>
                </c:pt>
                <c:pt idx="1465">
                  <c:v>3/25/2021</c:v>
                </c:pt>
                <c:pt idx="1466">
                  <c:v>3/26/2021</c:v>
                </c:pt>
                <c:pt idx="1467">
                  <c:v>3/29/2021</c:v>
                </c:pt>
                <c:pt idx="1468">
                  <c:v>3/30/2021</c:v>
                </c:pt>
                <c:pt idx="1469">
                  <c:v>3/31/2021</c:v>
                </c:pt>
                <c:pt idx="1470">
                  <c:v>4/1/2021</c:v>
                </c:pt>
                <c:pt idx="1471">
                  <c:v>4/5/2021</c:v>
                </c:pt>
                <c:pt idx="1472">
                  <c:v>4/6/2021</c:v>
                </c:pt>
                <c:pt idx="1473">
                  <c:v>4/7/2021</c:v>
                </c:pt>
                <c:pt idx="1474">
                  <c:v>4/8/2021</c:v>
                </c:pt>
                <c:pt idx="1475">
                  <c:v>4/9/2021</c:v>
                </c:pt>
                <c:pt idx="1476">
                  <c:v>4/12/2021</c:v>
                </c:pt>
                <c:pt idx="1477">
                  <c:v>4/13/2021</c:v>
                </c:pt>
                <c:pt idx="1478">
                  <c:v>4/14/2021</c:v>
                </c:pt>
                <c:pt idx="1479">
                  <c:v>4/15/2021</c:v>
                </c:pt>
                <c:pt idx="1480">
                  <c:v>4/16/2021</c:v>
                </c:pt>
                <c:pt idx="1481">
                  <c:v>4/19/2021</c:v>
                </c:pt>
                <c:pt idx="1482">
                  <c:v>4/20/2021</c:v>
                </c:pt>
                <c:pt idx="1483">
                  <c:v>4/21/2021</c:v>
                </c:pt>
                <c:pt idx="1484">
                  <c:v>4/22/2021</c:v>
                </c:pt>
                <c:pt idx="1485">
                  <c:v>4/23/2021</c:v>
                </c:pt>
                <c:pt idx="1486">
                  <c:v>4/26/2021</c:v>
                </c:pt>
                <c:pt idx="1487">
                  <c:v>4/27/2021</c:v>
                </c:pt>
                <c:pt idx="1488">
                  <c:v>4/28/2021</c:v>
                </c:pt>
                <c:pt idx="1489">
                  <c:v>4/29/2021</c:v>
                </c:pt>
                <c:pt idx="1490">
                  <c:v>4/30/2021</c:v>
                </c:pt>
                <c:pt idx="1491">
                  <c:v>5/3/2021</c:v>
                </c:pt>
                <c:pt idx="1492">
                  <c:v>5/4/2021</c:v>
                </c:pt>
                <c:pt idx="1493">
                  <c:v>5/5/2021</c:v>
                </c:pt>
                <c:pt idx="1494">
                  <c:v>5/6/2021</c:v>
                </c:pt>
                <c:pt idx="1495">
                  <c:v>5/7/2021</c:v>
                </c:pt>
                <c:pt idx="1496">
                  <c:v>5/10/2021</c:v>
                </c:pt>
                <c:pt idx="1497">
                  <c:v>5/11/2021</c:v>
                </c:pt>
                <c:pt idx="1498">
                  <c:v>5/12/2021</c:v>
                </c:pt>
                <c:pt idx="1499">
                  <c:v>5/13/2021</c:v>
                </c:pt>
                <c:pt idx="1500">
                  <c:v>5/14/2021</c:v>
                </c:pt>
                <c:pt idx="1501">
                  <c:v>5/17/2021</c:v>
                </c:pt>
                <c:pt idx="1502">
                  <c:v>5/18/2021</c:v>
                </c:pt>
                <c:pt idx="1503">
                  <c:v>5/19/2021</c:v>
                </c:pt>
                <c:pt idx="1504">
                  <c:v>5/20/2021</c:v>
                </c:pt>
                <c:pt idx="1505">
                  <c:v>5/21/2021</c:v>
                </c:pt>
                <c:pt idx="1506">
                  <c:v>5/24/2021</c:v>
                </c:pt>
                <c:pt idx="1507">
                  <c:v>5/25/2021</c:v>
                </c:pt>
                <c:pt idx="1508">
                  <c:v>5/26/2021</c:v>
                </c:pt>
                <c:pt idx="1509">
                  <c:v>5/27/2021</c:v>
                </c:pt>
                <c:pt idx="1510">
                  <c:v>5/28/2021</c:v>
                </c:pt>
                <c:pt idx="1511">
                  <c:v>6/1/2021</c:v>
                </c:pt>
                <c:pt idx="1512">
                  <c:v>6/2/2021</c:v>
                </c:pt>
                <c:pt idx="1513">
                  <c:v>6/3/2021</c:v>
                </c:pt>
                <c:pt idx="1514">
                  <c:v>6/4/2021</c:v>
                </c:pt>
                <c:pt idx="1515">
                  <c:v>6/7/2021</c:v>
                </c:pt>
                <c:pt idx="1516">
                  <c:v>6/8/2021</c:v>
                </c:pt>
                <c:pt idx="1517">
                  <c:v>6/9/2021</c:v>
                </c:pt>
                <c:pt idx="1518">
                  <c:v>6/10/2021</c:v>
                </c:pt>
                <c:pt idx="1519">
                  <c:v>6/11/2021</c:v>
                </c:pt>
                <c:pt idx="1520">
                  <c:v>6/14/2021</c:v>
                </c:pt>
                <c:pt idx="1521">
                  <c:v>6/15/2021</c:v>
                </c:pt>
                <c:pt idx="1522">
                  <c:v>6/16/2021</c:v>
                </c:pt>
                <c:pt idx="1523">
                  <c:v>6/17/2021</c:v>
                </c:pt>
                <c:pt idx="1524">
                  <c:v>6/18/2021</c:v>
                </c:pt>
                <c:pt idx="1525">
                  <c:v>6/21/2021</c:v>
                </c:pt>
                <c:pt idx="1526">
                  <c:v>6/22/2021</c:v>
                </c:pt>
                <c:pt idx="1527">
                  <c:v>6/23/2021</c:v>
                </c:pt>
                <c:pt idx="1528">
                  <c:v>6/24/2021</c:v>
                </c:pt>
                <c:pt idx="1529">
                  <c:v>6/25/2021</c:v>
                </c:pt>
                <c:pt idx="1530">
                  <c:v>6/28/2021</c:v>
                </c:pt>
                <c:pt idx="1531">
                  <c:v>6/29/2021</c:v>
                </c:pt>
                <c:pt idx="1532">
                  <c:v>6/30/2021</c:v>
                </c:pt>
                <c:pt idx="1533">
                  <c:v>7/1/2021</c:v>
                </c:pt>
                <c:pt idx="1534">
                  <c:v>7/2/2021</c:v>
                </c:pt>
                <c:pt idx="1535">
                  <c:v>7/6/2021</c:v>
                </c:pt>
                <c:pt idx="1536">
                  <c:v>7/7/2021</c:v>
                </c:pt>
                <c:pt idx="1537">
                  <c:v>7/8/2021</c:v>
                </c:pt>
                <c:pt idx="1538">
                  <c:v>7/9/2021</c:v>
                </c:pt>
                <c:pt idx="1539">
                  <c:v>7/12/2021</c:v>
                </c:pt>
                <c:pt idx="1540">
                  <c:v>7/13/2021</c:v>
                </c:pt>
                <c:pt idx="1541">
                  <c:v>7/14/2021</c:v>
                </c:pt>
                <c:pt idx="1542">
                  <c:v>7/15/2021</c:v>
                </c:pt>
                <c:pt idx="1543">
                  <c:v>7/16/2021</c:v>
                </c:pt>
                <c:pt idx="1544">
                  <c:v>7/19/2021</c:v>
                </c:pt>
                <c:pt idx="1545">
                  <c:v>7/20/2021</c:v>
                </c:pt>
                <c:pt idx="1546">
                  <c:v>7/21/2021</c:v>
                </c:pt>
                <c:pt idx="1547">
                  <c:v>7/22/2021</c:v>
                </c:pt>
                <c:pt idx="1548">
                  <c:v>7/23/2021</c:v>
                </c:pt>
                <c:pt idx="1549">
                  <c:v>7/26/2021</c:v>
                </c:pt>
                <c:pt idx="1550">
                  <c:v>7/27/2021</c:v>
                </c:pt>
                <c:pt idx="1551">
                  <c:v>7/28/2021</c:v>
                </c:pt>
                <c:pt idx="1552">
                  <c:v>7/29/2021</c:v>
                </c:pt>
                <c:pt idx="1553">
                  <c:v>7/30/2021</c:v>
                </c:pt>
                <c:pt idx="1554">
                  <c:v>8/2/2021</c:v>
                </c:pt>
                <c:pt idx="1555">
                  <c:v>8/3/2021</c:v>
                </c:pt>
                <c:pt idx="1556">
                  <c:v>8/4/2021</c:v>
                </c:pt>
                <c:pt idx="1557">
                  <c:v>8/5/2021</c:v>
                </c:pt>
                <c:pt idx="1558">
                  <c:v>8/6/2021</c:v>
                </c:pt>
                <c:pt idx="1559">
                  <c:v>8/9/2021</c:v>
                </c:pt>
                <c:pt idx="1560">
                  <c:v>8/10/2021</c:v>
                </c:pt>
                <c:pt idx="1561">
                  <c:v>8/11/2021</c:v>
                </c:pt>
                <c:pt idx="1562">
                  <c:v>8/12/2021</c:v>
                </c:pt>
                <c:pt idx="1563">
                  <c:v>8/13/2021</c:v>
                </c:pt>
                <c:pt idx="1564">
                  <c:v>8/16/2021</c:v>
                </c:pt>
                <c:pt idx="1565">
                  <c:v>8/17/2021</c:v>
                </c:pt>
                <c:pt idx="1566">
                  <c:v>8/18/2021</c:v>
                </c:pt>
                <c:pt idx="1567">
                  <c:v>8/19/2021</c:v>
                </c:pt>
                <c:pt idx="1568">
                  <c:v>8/20/2021</c:v>
                </c:pt>
                <c:pt idx="1569">
                  <c:v>8/23/2021</c:v>
                </c:pt>
                <c:pt idx="1570">
                  <c:v>8/24/2021</c:v>
                </c:pt>
                <c:pt idx="1571">
                  <c:v>8/25/2021</c:v>
                </c:pt>
                <c:pt idx="1572">
                  <c:v>8/26/2021</c:v>
                </c:pt>
                <c:pt idx="1573">
                  <c:v>8/27/2021</c:v>
                </c:pt>
                <c:pt idx="1574">
                  <c:v>8/30/2021</c:v>
                </c:pt>
                <c:pt idx="1575">
                  <c:v>8/31/2021</c:v>
                </c:pt>
                <c:pt idx="1576">
                  <c:v>9/1/2021</c:v>
                </c:pt>
                <c:pt idx="1577">
                  <c:v>9/2/2021</c:v>
                </c:pt>
                <c:pt idx="1578">
                  <c:v>9/3/2021</c:v>
                </c:pt>
                <c:pt idx="1579">
                  <c:v>9/7/2021</c:v>
                </c:pt>
                <c:pt idx="1580">
                  <c:v>9/8/2021</c:v>
                </c:pt>
                <c:pt idx="1581">
                  <c:v>9/9/2021</c:v>
                </c:pt>
                <c:pt idx="1582">
                  <c:v>9/10/2021</c:v>
                </c:pt>
                <c:pt idx="1583">
                  <c:v>9/13/2021</c:v>
                </c:pt>
                <c:pt idx="1584">
                  <c:v>9/14/2021</c:v>
                </c:pt>
                <c:pt idx="1585">
                  <c:v>9/15/2021</c:v>
                </c:pt>
                <c:pt idx="1586">
                  <c:v>9/16/2021</c:v>
                </c:pt>
                <c:pt idx="1587">
                  <c:v>9/17/2021</c:v>
                </c:pt>
                <c:pt idx="1588">
                  <c:v>9/20/2021</c:v>
                </c:pt>
                <c:pt idx="1589">
                  <c:v>9/21/2021</c:v>
                </c:pt>
                <c:pt idx="1590">
                  <c:v>9/22/2021</c:v>
                </c:pt>
                <c:pt idx="1591">
                  <c:v>9/23/2021</c:v>
                </c:pt>
                <c:pt idx="1592">
                  <c:v>9/24/2021</c:v>
                </c:pt>
                <c:pt idx="1593">
                  <c:v>9/27/2021</c:v>
                </c:pt>
                <c:pt idx="1594">
                  <c:v>9/28/2021</c:v>
                </c:pt>
                <c:pt idx="1595">
                  <c:v>9/29/2021</c:v>
                </c:pt>
                <c:pt idx="1596">
                  <c:v>9/30/2021</c:v>
                </c:pt>
                <c:pt idx="1597">
                  <c:v>10/1/2021</c:v>
                </c:pt>
                <c:pt idx="1598">
                  <c:v>10/4/2021</c:v>
                </c:pt>
                <c:pt idx="1599">
                  <c:v>10/5/2021</c:v>
                </c:pt>
                <c:pt idx="1600">
                  <c:v>10/6/2021</c:v>
                </c:pt>
                <c:pt idx="1601">
                  <c:v>10/7/2021</c:v>
                </c:pt>
                <c:pt idx="1602">
                  <c:v>10/8/2021</c:v>
                </c:pt>
                <c:pt idx="1603">
                  <c:v>10/11/2021</c:v>
                </c:pt>
                <c:pt idx="1604">
                  <c:v>10/12/2021</c:v>
                </c:pt>
                <c:pt idx="1605">
                  <c:v>10/13/2021</c:v>
                </c:pt>
                <c:pt idx="1606">
                  <c:v>10/14/2021</c:v>
                </c:pt>
                <c:pt idx="1607">
                  <c:v>10/15/2021</c:v>
                </c:pt>
                <c:pt idx="1608">
                  <c:v>10/18/2021</c:v>
                </c:pt>
                <c:pt idx="1609">
                  <c:v>10/19/2021</c:v>
                </c:pt>
                <c:pt idx="1610">
                  <c:v>10/20/2021</c:v>
                </c:pt>
                <c:pt idx="1611">
                  <c:v>10/21/2021</c:v>
                </c:pt>
                <c:pt idx="1612">
                  <c:v>10/22/2021</c:v>
                </c:pt>
                <c:pt idx="1613">
                  <c:v>10/25/2021</c:v>
                </c:pt>
                <c:pt idx="1614">
                  <c:v>10/26/2021</c:v>
                </c:pt>
                <c:pt idx="1615">
                  <c:v>10/27/2021</c:v>
                </c:pt>
                <c:pt idx="1616">
                  <c:v>10/28/2021</c:v>
                </c:pt>
                <c:pt idx="1617">
                  <c:v>10/29/2021</c:v>
                </c:pt>
                <c:pt idx="1618">
                  <c:v>11/1/2021</c:v>
                </c:pt>
                <c:pt idx="1619">
                  <c:v>11/2/2021</c:v>
                </c:pt>
                <c:pt idx="1620">
                  <c:v>11/3/2021</c:v>
                </c:pt>
                <c:pt idx="1621">
                  <c:v>11/4/2021</c:v>
                </c:pt>
                <c:pt idx="1622">
                  <c:v>11/5/2021</c:v>
                </c:pt>
                <c:pt idx="1623">
                  <c:v>11/8/2021</c:v>
                </c:pt>
                <c:pt idx="1624">
                  <c:v>11/9/2021</c:v>
                </c:pt>
                <c:pt idx="1625">
                  <c:v>11/10/2021</c:v>
                </c:pt>
                <c:pt idx="1626">
                  <c:v>11/11/2021</c:v>
                </c:pt>
                <c:pt idx="1627">
                  <c:v>11/12/2021</c:v>
                </c:pt>
                <c:pt idx="1628">
                  <c:v>11/15/2021</c:v>
                </c:pt>
                <c:pt idx="1629">
                  <c:v>11/16/2021</c:v>
                </c:pt>
                <c:pt idx="1630">
                  <c:v>11/17/2021</c:v>
                </c:pt>
                <c:pt idx="1631">
                  <c:v>11/18/2021</c:v>
                </c:pt>
                <c:pt idx="1632">
                  <c:v>11/19/2021</c:v>
                </c:pt>
                <c:pt idx="1633">
                  <c:v>11/22/2021</c:v>
                </c:pt>
                <c:pt idx="1634">
                  <c:v>11/23/2021</c:v>
                </c:pt>
                <c:pt idx="1635">
                  <c:v>11/24/2021</c:v>
                </c:pt>
                <c:pt idx="1636">
                  <c:v>11/26/2021</c:v>
                </c:pt>
                <c:pt idx="1637">
                  <c:v>11/29/2021</c:v>
                </c:pt>
                <c:pt idx="1638">
                  <c:v>11/30/2021</c:v>
                </c:pt>
                <c:pt idx="1639">
                  <c:v>12/1/2021</c:v>
                </c:pt>
                <c:pt idx="1640">
                  <c:v>12/2/2021</c:v>
                </c:pt>
                <c:pt idx="1641">
                  <c:v>12/3/2021</c:v>
                </c:pt>
                <c:pt idx="1642">
                  <c:v>12/6/2021</c:v>
                </c:pt>
                <c:pt idx="1643">
                  <c:v>12/7/2021</c:v>
                </c:pt>
                <c:pt idx="1644">
                  <c:v>12/8/2021</c:v>
                </c:pt>
                <c:pt idx="1645">
                  <c:v>12/9/2021</c:v>
                </c:pt>
                <c:pt idx="1646">
                  <c:v>12/10/2021</c:v>
                </c:pt>
                <c:pt idx="1647">
                  <c:v>12/13/2021</c:v>
                </c:pt>
                <c:pt idx="1648">
                  <c:v>12/14/2021</c:v>
                </c:pt>
                <c:pt idx="1649">
                  <c:v>12/15/2021</c:v>
                </c:pt>
                <c:pt idx="1650">
                  <c:v>12/16/2021</c:v>
                </c:pt>
                <c:pt idx="1651">
                  <c:v>12/17/2021</c:v>
                </c:pt>
                <c:pt idx="1652">
                  <c:v>12/20/2021</c:v>
                </c:pt>
                <c:pt idx="1653">
                  <c:v>12/21/2021</c:v>
                </c:pt>
                <c:pt idx="1654">
                  <c:v>12/22/2021</c:v>
                </c:pt>
                <c:pt idx="1655">
                  <c:v>12/23/2021</c:v>
                </c:pt>
                <c:pt idx="1656">
                  <c:v>12/27/2021</c:v>
                </c:pt>
                <c:pt idx="1657">
                  <c:v>12/28/2021</c:v>
                </c:pt>
                <c:pt idx="1658">
                  <c:v>12/29/2021</c:v>
                </c:pt>
                <c:pt idx="1659">
                  <c:v>12/30/2021</c:v>
                </c:pt>
                <c:pt idx="1660">
                  <c:v>12/31/2021</c:v>
                </c:pt>
                <c:pt idx="1661">
                  <c:v>1/3/2022</c:v>
                </c:pt>
                <c:pt idx="1662">
                  <c:v>1/4/2022</c:v>
                </c:pt>
                <c:pt idx="1663">
                  <c:v>1/5/2022</c:v>
                </c:pt>
                <c:pt idx="1664">
                  <c:v>1/6/2022</c:v>
                </c:pt>
                <c:pt idx="1665">
                  <c:v>1/7/2022</c:v>
                </c:pt>
                <c:pt idx="1666">
                  <c:v>1/10/2022</c:v>
                </c:pt>
                <c:pt idx="1667">
                  <c:v>1/11/2022</c:v>
                </c:pt>
                <c:pt idx="1668">
                  <c:v>1/12/2022</c:v>
                </c:pt>
                <c:pt idx="1669">
                  <c:v>1/13/2022</c:v>
                </c:pt>
                <c:pt idx="1670">
                  <c:v>1/14/2022</c:v>
                </c:pt>
                <c:pt idx="1671">
                  <c:v>1/18/2022</c:v>
                </c:pt>
                <c:pt idx="1672">
                  <c:v>1/19/2022</c:v>
                </c:pt>
                <c:pt idx="1673">
                  <c:v>1/20/2022</c:v>
                </c:pt>
                <c:pt idx="1674">
                  <c:v>1/21/2022</c:v>
                </c:pt>
                <c:pt idx="1675">
                  <c:v>1/24/2022</c:v>
                </c:pt>
                <c:pt idx="1676">
                  <c:v>1/25/2022</c:v>
                </c:pt>
                <c:pt idx="1677">
                  <c:v>1/26/2022</c:v>
                </c:pt>
                <c:pt idx="1678">
                  <c:v>1/27/2022</c:v>
                </c:pt>
                <c:pt idx="1679">
                  <c:v>1/28/2022</c:v>
                </c:pt>
                <c:pt idx="1680">
                  <c:v>1/31/2022</c:v>
                </c:pt>
                <c:pt idx="1681">
                  <c:v>2/1/2022</c:v>
                </c:pt>
                <c:pt idx="1682">
                  <c:v>2/2/2022</c:v>
                </c:pt>
                <c:pt idx="1683">
                  <c:v>2/3/2022</c:v>
                </c:pt>
                <c:pt idx="1684">
                  <c:v>2/4/2022</c:v>
                </c:pt>
                <c:pt idx="1685">
                  <c:v>2/7/2022</c:v>
                </c:pt>
                <c:pt idx="1686">
                  <c:v>2/8/2022</c:v>
                </c:pt>
                <c:pt idx="1687">
                  <c:v>2/9/2022</c:v>
                </c:pt>
                <c:pt idx="1688">
                  <c:v>2/10/2022</c:v>
                </c:pt>
                <c:pt idx="1689">
                  <c:v>2/11/2022</c:v>
                </c:pt>
                <c:pt idx="1690">
                  <c:v>2/14/2022</c:v>
                </c:pt>
                <c:pt idx="1691">
                  <c:v>2/15/2022</c:v>
                </c:pt>
                <c:pt idx="1692">
                  <c:v>2/16/2022</c:v>
                </c:pt>
                <c:pt idx="1693">
                  <c:v>2/17/2022</c:v>
                </c:pt>
                <c:pt idx="1694">
                  <c:v>2/18/2022</c:v>
                </c:pt>
                <c:pt idx="1695">
                  <c:v>2/22/2022</c:v>
                </c:pt>
                <c:pt idx="1696">
                  <c:v>2/23/2022</c:v>
                </c:pt>
                <c:pt idx="1697">
                  <c:v>2/24/2022</c:v>
                </c:pt>
                <c:pt idx="1698">
                  <c:v>2/25/2022</c:v>
                </c:pt>
                <c:pt idx="1699">
                  <c:v>2/28/2022</c:v>
                </c:pt>
                <c:pt idx="1700">
                  <c:v>3/1/2022</c:v>
                </c:pt>
                <c:pt idx="1701">
                  <c:v>3/2/2022</c:v>
                </c:pt>
                <c:pt idx="1702">
                  <c:v>3/3/2022</c:v>
                </c:pt>
                <c:pt idx="1703">
                  <c:v>3/4/2022</c:v>
                </c:pt>
                <c:pt idx="1704">
                  <c:v>3/7/2022</c:v>
                </c:pt>
                <c:pt idx="1705">
                  <c:v>3/8/2022</c:v>
                </c:pt>
                <c:pt idx="1706">
                  <c:v>3/9/2022</c:v>
                </c:pt>
                <c:pt idx="1707">
                  <c:v>3/10/2022</c:v>
                </c:pt>
                <c:pt idx="1708">
                  <c:v>3/11/2022</c:v>
                </c:pt>
                <c:pt idx="1709">
                  <c:v>3/14/2022</c:v>
                </c:pt>
                <c:pt idx="1710">
                  <c:v>3/15/2022</c:v>
                </c:pt>
                <c:pt idx="1711">
                  <c:v>3/16/2022</c:v>
                </c:pt>
                <c:pt idx="1712">
                  <c:v>3/17/2022</c:v>
                </c:pt>
                <c:pt idx="1713">
                  <c:v>3/18/2022</c:v>
                </c:pt>
                <c:pt idx="1714">
                  <c:v>3/21/2022</c:v>
                </c:pt>
                <c:pt idx="1715">
                  <c:v>3/22/2022</c:v>
                </c:pt>
                <c:pt idx="1716">
                  <c:v>3/23/2022</c:v>
                </c:pt>
                <c:pt idx="1717">
                  <c:v>3/24/2022</c:v>
                </c:pt>
                <c:pt idx="1718">
                  <c:v>3/25/2022</c:v>
                </c:pt>
                <c:pt idx="1719">
                  <c:v>3/28/2022</c:v>
                </c:pt>
                <c:pt idx="1720">
                  <c:v>3/29/2022</c:v>
                </c:pt>
                <c:pt idx="1721">
                  <c:v>3/30/2022</c:v>
                </c:pt>
                <c:pt idx="1722">
                  <c:v>3/31/2022</c:v>
                </c:pt>
                <c:pt idx="1723">
                  <c:v>4/1/2022</c:v>
                </c:pt>
                <c:pt idx="1724">
                  <c:v>4/4/2022</c:v>
                </c:pt>
                <c:pt idx="1725">
                  <c:v>4/5/2022</c:v>
                </c:pt>
                <c:pt idx="1726">
                  <c:v>4/6/2022</c:v>
                </c:pt>
                <c:pt idx="1727">
                  <c:v>4/7/2022</c:v>
                </c:pt>
                <c:pt idx="1728">
                  <c:v>4/8/2022</c:v>
                </c:pt>
                <c:pt idx="1729">
                  <c:v>4/11/2022</c:v>
                </c:pt>
                <c:pt idx="1730">
                  <c:v>4/12/2022</c:v>
                </c:pt>
                <c:pt idx="1731">
                  <c:v>4/13/2022</c:v>
                </c:pt>
                <c:pt idx="1732">
                  <c:v>4/14/2022</c:v>
                </c:pt>
                <c:pt idx="1733">
                  <c:v>4/18/2022</c:v>
                </c:pt>
                <c:pt idx="1734">
                  <c:v>4/19/2022</c:v>
                </c:pt>
                <c:pt idx="1735">
                  <c:v>4/20/2022</c:v>
                </c:pt>
                <c:pt idx="1736">
                  <c:v>4/21/2022</c:v>
                </c:pt>
                <c:pt idx="1737">
                  <c:v>4/22/2022</c:v>
                </c:pt>
                <c:pt idx="1738">
                  <c:v>4/25/2022</c:v>
                </c:pt>
                <c:pt idx="1739">
                  <c:v>4/26/2022</c:v>
                </c:pt>
                <c:pt idx="1740">
                  <c:v>4/27/2022</c:v>
                </c:pt>
                <c:pt idx="1741">
                  <c:v>4/28/2022</c:v>
                </c:pt>
                <c:pt idx="1742">
                  <c:v>4/29/2022</c:v>
                </c:pt>
                <c:pt idx="1743">
                  <c:v>5/2/2022</c:v>
                </c:pt>
                <c:pt idx="1744">
                  <c:v>5/3/2022</c:v>
                </c:pt>
                <c:pt idx="1745">
                  <c:v>5/4/2022</c:v>
                </c:pt>
                <c:pt idx="1746">
                  <c:v>5/5/2022</c:v>
                </c:pt>
                <c:pt idx="1747">
                  <c:v>5/6/2022</c:v>
                </c:pt>
                <c:pt idx="1748">
                  <c:v>5/9/2022</c:v>
                </c:pt>
                <c:pt idx="1749">
                  <c:v>5/10/2022</c:v>
                </c:pt>
                <c:pt idx="1750">
                  <c:v>5/11/2022</c:v>
                </c:pt>
                <c:pt idx="1751">
                  <c:v>5/12/2022</c:v>
                </c:pt>
                <c:pt idx="1752">
                  <c:v>5/13/2022</c:v>
                </c:pt>
                <c:pt idx="1753">
                  <c:v>5/16/2022</c:v>
                </c:pt>
                <c:pt idx="1754">
                  <c:v>5/17/2022</c:v>
                </c:pt>
                <c:pt idx="1755">
                  <c:v>5/18/2022</c:v>
                </c:pt>
                <c:pt idx="1756">
                  <c:v>5/19/2022</c:v>
                </c:pt>
                <c:pt idx="1757">
                  <c:v>5/20/2022</c:v>
                </c:pt>
                <c:pt idx="1758">
                  <c:v>5/23/2022</c:v>
                </c:pt>
                <c:pt idx="1759">
                  <c:v>5/24/2022</c:v>
                </c:pt>
                <c:pt idx="1760">
                  <c:v>5/25/2022</c:v>
                </c:pt>
                <c:pt idx="1761">
                  <c:v>5/26/2022</c:v>
                </c:pt>
                <c:pt idx="1762">
                  <c:v>5/27/2022</c:v>
                </c:pt>
                <c:pt idx="1763">
                  <c:v>5/31/2022</c:v>
                </c:pt>
                <c:pt idx="1764">
                  <c:v>6/1/2022</c:v>
                </c:pt>
                <c:pt idx="1765">
                  <c:v>6/2/2022</c:v>
                </c:pt>
                <c:pt idx="1766">
                  <c:v>6/3/2022</c:v>
                </c:pt>
                <c:pt idx="1767">
                  <c:v>6/6/2022</c:v>
                </c:pt>
                <c:pt idx="1768">
                  <c:v>6/7/2022</c:v>
                </c:pt>
                <c:pt idx="1769">
                  <c:v>6/8/2022</c:v>
                </c:pt>
                <c:pt idx="1770">
                  <c:v>6/9/2022</c:v>
                </c:pt>
                <c:pt idx="1771">
                  <c:v>6/10/2022</c:v>
                </c:pt>
                <c:pt idx="1772">
                  <c:v>6/13/2022</c:v>
                </c:pt>
                <c:pt idx="1773">
                  <c:v>6/14/2022</c:v>
                </c:pt>
                <c:pt idx="1774">
                  <c:v>6/15/2022</c:v>
                </c:pt>
                <c:pt idx="1775">
                  <c:v>6/16/2022</c:v>
                </c:pt>
                <c:pt idx="1776">
                  <c:v>6/17/2022</c:v>
                </c:pt>
                <c:pt idx="1777">
                  <c:v>6/21/2022</c:v>
                </c:pt>
                <c:pt idx="1778">
                  <c:v>6/22/2022</c:v>
                </c:pt>
                <c:pt idx="1779">
                  <c:v>6/23/2022</c:v>
                </c:pt>
                <c:pt idx="1780">
                  <c:v>6/24/2022</c:v>
                </c:pt>
                <c:pt idx="1781">
                  <c:v>6/27/2022</c:v>
                </c:pt>
                <c:pt idx="1782">
                  <c:v>6/28/2022</c:v>
                </c:pt>
                <c:pt idx="1783">
                  <c:v>6/29/2022</c:v>
                </c:pt>
                <c:pt idx="1784">
                  <c:v>6/30/2022</c:v>
                </c:pt>
                <c:pt idx="1785">
                  <c:v>7/1/2022</c:v>
                </c:pt>
                <c:pt idx="1786">
                  <c:v>7/5/2022</c:v>
                </c:pt>
                <c:pt idx="1787">
                  <c:v>7/6/2022</c:v>
                </c:pt>
                <c:pt idx="1788">
                  <c:v>7/7/2022</c:v>
                </c:pt>
                <c:pt idx="1789">
                  <c:v>7/8/2022</c:v>
                </c:pt>
                <c:pt idx="1790">
                  <c:v>7/11/2022</c:v>
                </c:pt>
                <c:pt idx="1791">
                  <c:v>7/12/2022</c:v>
                </c:pt>
                <c:pt idx="1792">
                  <c:v>7/13/2022</c:v>
                </c:pt>
                <c:pt idx="1793">
                  <c:v>7/14/2022</c:v>
                </c:pt>
                <c:pt idx="1794">
                  <c:v>7/15/2022</c:v>
                </c:pt>
                <c:pt idx="1795">
                  <c:v>7/18/2022</c:v>
                </c:pt>
                <c:pt idx="1796">
                  <c:v>7/19/2022</c:v>
                </c:pt>
                <c:pt idx="1797">
                  <c:v>7/20/2022</c:v>
                </c:pt>
                <c:pt idx="1798">
                  <c:v>7/21/2022</c:v>
                </c:pt>
                <c:pt idx="1799">
                  <c:v>7/22/2022</c:v>
                </c:pt>
                <c:pt idx="1800">
                  <c:v>7/25/2022</c:v>
                </c:pt>
                <c:pt idx="1801">
                  <c:v>7/26/2022</c:v>
                </c:pt>
                <c:pt idx="1802">
                  <c:v>7/27/2022</c:v>
                </c:pt>
                <c:pt idx="1803">
                  <c:v>7/28/2022</c:v>
                </c:pt>
                <c:pt idx="1804">
                  <c:v>7/29/2022</c:v>
                </c:pt>
                <c:pt idx="1805">
                  <c:v>8/1/2022</c:v>
                </c:pt>
                <c:pt idx="1806">
                  <c:v>8/2/2022</c:v>
                </c:pt>
                <c:pt idx="1807">
                  <c:v>8/3/2022</c:v>
                </c:pt>
                <c:pt idx="1808">
                  <c:v>8/4/2022</c:v>
                </c:pt>
                <c:pt idx="1809">
                  <c:v>8/5/2022</c:v>
                </c:pt>
                <c:pt idx="1810">
                  <c:v>8/8/2022</c:v>
                </c:pt>
                <c:pt idx="1811">
                  <c:v>8/9/2022</c:v>
                </c:pt>
                <c:pt idx="1812">
                  <c:v>8/10/2022</c:v>
                </c:pt>
                <c:pt idx="1813">
                  <c:v>8/11/2022</c:v>
                </c:pt>
                <c:pt idx="1814">
                  <c:v>8/12/2022</c:v>
                </c:pt>
                <c:pt idx="1815">
                  <c:v>8/15/2022</c:v>
                </c:pt>
                <c:pt idx="1816">
                  <c:v>8/16/2022</c:v>
                </c:pt>
                <c:pt idx="1817">
                  <c:v>8/17/2022</c:v>
                </c:pt>
                <c:pt idx="1818">
                  <c:v>8/18/2022</c:v>
                </c:pt>
                <c:pt idx="1819">
                  <c:v>8/19/2022</c:v>
                </c:pt>
                <c:pt idx="1820">
                  <c:v>8/22/2022</c:v>
                </c:pt>
                <c:pt idx="1821">
                  <c:v>8/23/2022</c:v>
                </c:pt>
                <c:pt idx="1822">
                  <c:v>8/24/2022</c:v>
                </c:pt>
                <c:pt idx="1823">
                  <c:v>8/25/2022</c:v>
                </c:pt>
                <c:pt idx="1824">
                  <c:v>8/26/2022</c:v>
                </c:pt>
                <c:pt idx="1825">
                  <c:v>8/29/2022</c:v>
                </c:pt>
                <c:pt idx="1826">
                  <c:v>8/30/2022</c:v>
                </c:pt>
                <c:pt idx="1827">
                  <c:v>8/31/2022</c:v>
                </c:pt>
                <c:pt idx="1828">
                  <c:v>9/1/2022</c:v>
                </c:pt>
                <c:pt idx="1829">
                  <c:v>9/2/2022</c:v>
                </c:pt>
                <c:pt idx="1830">
                  <c:v>9/6/2022</c:v>
                </c:pt>
                <c:pt idx="1831">
                  <c:v>9/7/2022</c:v>
                </c:pt>
                <c:pt idx="1832">
                  <c:v>9/8/2022</c:v>
                </c:pt>
                <c:pt idx="1833">
                  <c:v>9/9/2022</c:v>
                </c:pt>
                <c:pt idx="1834">
                  <c:v>9/12/2022</c:v>
                </c:pt>
                <c:pt idx="1835">
                  <c:v>9/13/2022</c:v>
                </c:pt>
                <c:pt idx="1836">
                  <c:v>9/14/2022</c:v>
                </c:pt>
                <c:pt idx="1837">
                  <c:v>9/15/2022</c:v>
                </c:pt>
                <c:pt idx="1838">
                  <c:v>9/16/2022</c:v>
                </c:pt>
                <c:pt idx="1839">
                  <c:v>9/19/2022</c:v>
                </c:pt>
                <c:pt idx="1840">
                  <c:v>9/20/2022</c:v>
                </c:pt>
                <c:pt idx="1841">
                  <c:v>9/21/2022</c:v>
                </c:pt>
                <c:pt idx="1842">
                  <c:v>9/22/2022</c:v>
                </c:pt>
                <c:pt idx="1843">
                  <c:v>9/23/2022</c:v>
                </c:pt>
                <c:pt idx="1844">
                  <c:v>9/26/2022</c:v>
                </c:pt>
                <c:pt idx="1845">
                  <c:v>9/27/2022</c:v>
                </c:pt>
                <c:pt idx="1846">
                  <c:v>9/28/2022</c:v>
                </c:pt>
                <c:pt idx="1847">
                  <c:v>9/29/2022</c:v>
                </c:pt>
                <c:pt idx="1848">
                  <c:v>9/30/2022</c:v>
                </c:pt>
                <c:pt idx="1849">
                  <c:v>10/3/2022</c:v>
                </c:pt>
                <c:pt idx="1850">
                  <c:v>10/4/2022</c:v>
                </c:pt>
                <c:pt idx="1851">
                  <c:v>10/5/2022</c:v>
                </c:pt>
                <c:pt idx="1852">
                  <c:v>10/6/2022</c:v>
                </c:pt>
                <c:pt idx="1853">
                  <c:v>10/7/2022</c:v>
                </c:pt>
                <c:pt idx="1854">
                  <c:v>10/10/2022</c:v>
                </c:pt>
                <c:pt idx="1855">
                  <c:v>10/11/2022</c:v>
                </c:pt>
                <c:pt idx="1856">
                  <c:v>10/12/2022</c:v>
                </c:pt>
                <c:pt idx="1857">
                  <c:v>10/13/2022</c:v>
                </c:pt>
                <c:pt idx="1858">
                  <c:v>10/14/2022</c:v>
                </c:pt>
                <c:pt idx="1859">
                  <c:v>10/17/2022</c:v>
                </c:pt>
                <c:pt idx="1860">
                  <c:v>10/18/2022</c:v>
                </c:pt>
                <c:pt idx="1861">
                  <c:v>10/19/2022</c:v>
                </c:pt>
                <c:pt idx="1862">
                  <c:v>10/20/2022</c:v>
                </c:pt>
                <c:pt idx="1863">
                  <c:v>10/21/2022</c:v>
                </c:pt>
                <c:pt idx="1864">
                  <c:v>10/24/2022</c:v>
                </c:pt>
                <c:pt idx="1865">
                  <c:v>10/25/2022</c:v>
                </c:pt>
                <c:pt idx="1866">
                  <c:v>10/26/2022</c:v>
                </c:pt>
                <c:pt idx="1867">
                  <c:v>10/27/2022</c:v>
                </c:pt>
                <c:pt idx="1868">
                  <c:v>10/28/2022</c:v>
                </c:pt>
                <c:pt idx="1869">
                  <c:v>10/31/2022</c:v>
                </c:pt>
                <c:pt idx="1870">
                  <c:v>11/1/2022</c:v>
                </c:pt>
                <c:pt idx="1871">
                  <c:v>11/2/2022</c:v>
                </c:pt>
                <c:pt idx="1872">
                  <c:v>11/3/2022</c:v>
                </c:pt>
                <c:pt idx="1873">
                  <c:v>11/4/2022</c:v>
                </c:pt>
                <c:pt idx="1874">
                  <c:v>11/7/2022</c:v>
                </c:pt>
                <c:pt idx="1875">
                  <c:v>11/8/2022</c:v>
                </c:pt>
                <c:pt idx="1876">
                  <c:v>11/9/2022</c:v>
                </c:pt>
                <c:pt idx="1877">
                  <c:v>11/10/2022</c:v>
                </c:pt>
                <c:pt idx="1878">
                  <c:v>11/11/2022</c:v>
                </c:pt>
                <c:pt idx="1879">
                  <c:v>11/14/2022</c:v>
                </c:pt>
                <c:pt idx="1880">
                  <c:v>11/15/2022</c:v>
                </c:pt>
                <c:pt idx="1881">
                  <c:v>11/16/2022</c:v>
                </c:pt>
                <c:pt idx="1882">
                  <c:v>11/17/2022</c:v>
                </c:pt>
                <c:pt idx="1883">
                  <c:v>11/18/2022</c:v>
                </c:pt>
                <c:pt idx="1884">
                  <c:v>11/21/2022</c:v>
                </c:pt>
                <c:pt idx="1885">
                  <c:v>11/22/2022</c:v>
                </c:pt>
                <c:pt idx="1886">
                  <c:v>11/23/2022</c:v>
                </c:pt>
                <c:pt idx="1887">
                  <c:v>11/25/2022</c:v>
                </c:pt>
                <c:pt idx="1888">
                  <c:v>11/28/2022</c:v>
                </c:pt>
                <c:pt idx="1889">
                  <c:v>11/29/2022</c:v>
                </c:pt>
                <c:pt idx="1890">
                  <c:v>11/30/2022</c:v>
                </c:pt>
                <c:pt idx="1891">
                  <c:v>12/1/2022</c:v>
                </c:pt>
                <c:pt idx="1892">
                  <c:v>12/2/2022</c:v>
                </c:pt>
                <c:pt idx="1893">
                  <c:v>12/5/2022</c:v>
                </c:pt>
                <c:pt idx="1894">
                  <c:v>12/6/2022</c:v>
                </c:pt>
                <c:pt idx="1895">
                  <c:v>12/7/2022</c:v>
                </c:pt>
                <c:pt idx="1896">
                  <c:v>12/8/2022</c:v>
                </c:pt>
                <c:pt idx="1897">
                  <c:v>12/9/2022</c:v>
                </c:pt>
                <c:pt idx="1898">
                  <c:v>12/12/2022</c:v>
                </c:pt>
                <c:pt idx="1899">
                  <c:v>12/13/2022</c:v>
                </c:pt>
                <c:pt idx="1900">
                  <c:v>12/14/2022</c:v>
                </c:pt>
                <c:pt idx="1901">
                  <c:v>12/15/2022</c:v>
                </c:pt>
                <c:pt idx="1902">
                  <c:v>12/16/2022</c:v>
                </c:pt>
                <c:pt idx="1903">
                  <c:v>12/19/2022</c:v>
                </c:pt>
                <c:pt idx="1904">
                  <c:v>12/20/2022</c:v>
                </c:pt>
                <c:pt idx="1905">
                  <c:v>12/21/2022</c:v>
                </c:pt>
                <c:pt idx="1906">
                  <c:v>12/22/2022</c:v>
                </c:pt>
                <c:pt idx="1907">
                  <c:v>12/23/2022</c:v>
                </c:pt>
                <c:pt idx="1908">
                  <c:v>12/27/2022</c:v>
                </c:pt>
                <c:pt idx="1909">
                  <c:v>12/28/2022</c:v>
                </c:pt>
                <c:pt idx="1910">
                  <c:v>12/29/2022</c:v>
                </c:pt>
                <c:pt idx="1911">
                  <c:v>12/30/2022</c:v>
                </c:pt>
                <c:pt idx="1912">
                  <c:v>1/3/2023</c:v>
                </c:pt>
                <c:pt idx="1913">
                  <c:v>1/4/2023</c:v>
                </c:pt>
                <c:pt idx="1914">
                  <c:v>1/5/2023</c:v>
                </c:pt>
                <c:pt idx="1915">
                  <c:v>1/6/2023</c:v>
                </c:pt>
                <c:pt idx="1916">
                  <c:v>1/9/2023</c:v>
                </c:pt>
                <c:pt idx="1917">
                  <c:v>1/10/2023</c:v>
                </c:pt>
                <c:pt idx="1918">
                  <c:v>1/11/2023</c:v>
                </c:pt>
                <c:pt idx="1919">
                  <c:v>1/12/2023</c:v>
                </c:pt>
                <c:pt idx="1920">
                  <c:v>1/13/2023</c:v>
                </c:pt>
                <c:pt idx="1921">
                  <c:v>1/17/2023</c:v>
                </c:pt>
                <c:pt idx="1922">
                  <c:v>1/18/2023</c:v>
                </c:pt>
                <c:pt idx="1923">
                  <c:v>1/19/2023</c:v>
                </c:pt>
                <c:pt idx="1924">
                  <c:v>1/20/2023</c:v>
                </c:pt>
                <c:pt idx="1925">
                  <c:v>1/23/2023</c:v>
                </c:pt>
                <c:pt idx="1926">
                  <c:v>1/24/2023</c:v>
                </c:pt>
                <c:pt idx="1927">
                  <c:v>1/25/2023</c:v>
                </c:pt>
                <c:pt idx="1928">
                  <c:v>1/26/2023</c:v>
                </c:pt>
                <c:pt idx="1929">
                  <c:v>1/27/2023</c:v>
                </c:pt>
                <c:pt idx="1930">
                  <c:v>1/30/2023</c:v>
                </c:pt>
                <c:pt idx="1931">
                  <c:v>1/31/2023</c:v>
                </c:pt>
                <c:pt idx="1932">
                  <c:v>2/1/2023</c:v>
                </c:pt>
                <c:pt idx="1933">
                  <c:v>2/2/2023</c:v>
                </c:pt>
                <c:pt idx="1934">
                  <c:v>2/3/2023</c:v>
                </c:pt>
                <c:pt idx="1935">
                  <c:v>2/6/2023</c:v>
                </c:pt>
                <c:pt idx="1936">
                  <c:v>2/7/2023</c:v>
                </c:pt>
                <c:pt idx="1937">
                  <c:v>2/8/2023</c:v>
                </c:pt>
                <c:pt idx="1938">
                  <c:v>2/9/2023</c:v>
                </c:pt>
                <c:pt idx="1939">
                  <c:v>2/10/2023</c:v>
                </c:pt>
                <c:pt idx="1940">
                  <c:v>2/13/2023</c:v>
                </c:pt>
                <c:pt idx="1941">
                  <c:v>2/14/2023</c:v>
                </c:pt>
                <c:pt idx="1942">
                  <c:v>2/15/2023</c:v>
                </c:pt>
                <c:pt idx="1943">
                  <c:v>2/16/2023</c:v>
                </c:pt>
                <c:pt idx="1944">
                  <c:v>2/17/2023</c:v>
                </c:pt>
                <c:pt idx="1945">
                  <c:v>2/21/2023</c:v>
                </c:pt>
                <c:pt idx="1946">
                  <c:v>2/22/2023</c:v>
                </c:pt>
                <c:pt idx="1947">
                  <c:v>2/23/2023</c:v>
                </c:pt>
                <c:pt idx="1948">
                  <c:v>2/24/2023</c:v>
                </c:pt>
                <c:pt idx="1949">
                  <c:v>2/27/2023</c:v>
                </c:pt>
                <c:pt idx="1950">
                  <c:v>2/28/2023</c:v>
                </c:pt>
                <c:pt idx="1951">
                  <c:v>3/1/2023</c:v>
                </c:pt>
                <c:pt idx="1952">
                  <c:v>3/2/2023</c:v>
                </c:pt>
                <c:pt idx="1953">
                  <c:v>3/3/2023</c:v>
                </c:pt>
                <c:pt idx="1954">
                  <c:v>3/6/2023</c:v>
                </c:pt>
                <c:pt idx="1955">
                  <c:v>3/7/2023</c:v>
                </c:pt>
                <c:pt idx="1956">
                  <c:v>3/8/2023</c:v>
                </c:pt>
                <c:pt idx="1957">
                  <c:v>3/9/2023</c:v>
                </c:pt>
                <c:pt idx="1958">
                  <c:v>3/10/2023</c:v>
                </c:pt>
                <c:pt idx="1959">
                  <c:v>3/13/2023</c:v>
                </c:pt>
                <c:pt idx="1960">
                  <c:v>3/14/2023</c:v>
                </c:pt>
                <c:pt idx="1961">
                  <c:v>3/15/2023</c:v>
                </c:pt>
                <c:pt idx="1962">
                  <c:v>3/16/2023</c:v>
                </c:pt>
                <c:pt idx="1963">
                  <c:v>3/17/2023</c:v>
                </c:pt>
                <c:pt idx="1964">
                  <c:v>3/20/2023</c:v>
                </c:pt>
                <c:pt idx="1965">
                  <c:v>3/21/2023</c:v>
                </c:pt>
                <c:pt idx="1966">
                  <c:v>3/22/2023</c:v>
                </c:pt>
                <c:pt idx="1967">
                  <c:v>3/23/2023</c:v>
                </c:pt>
                <c:pt idx="1968">
                  <c:v>3/24/2023</c:v>
                </c:pt>
                <c:pt idx="1969">
                  <c:v>3/27/2023</c:v>
                </c:pt>
                <c:pt idx="1970">
                  <c:v>3/28/2023</c:v>
                </c:pt>
                <c:pt idx="1971">
                  <c:v>3/29/2023</c:v>
                </c:pt>
                <c:pt idx="1972">
                  <c:v>3/30/2023</c:v>
                </c:pt>
                <c:pt idx="1973">
                  <c:v>3/31/2023</c:v>
                </c:pt>
                <c:pt idx="1974">
                  <c:v>4/3/2023</c:v>
                </c:pt>
                <c:pt idx="1975">
                  <c:v>4/4/2023</c:v>
                </c:pt>
                <c:pt idx="1976">
                  <c:v>4/5/2023</c:v>
                </c:pt>
                <c:pt idx="1977">
                  <c:v>4/6/2023</c:v>
                </c:pt>
                <c:pt idx="1978">
                  <c:v>4/10/2023</c:v>
                </c:pt>
                <c:pt idx="1979">
                  <c:v>4/11/2023</c:v>
                </c:pt>
                <c:pt idx="1980">
                  <c:v>4/12/2023</c:v>
                </c:pt>
                <c:pt idx="1981">
                  <c:v>4/13/2023</c:v>
                </c:pt>
                <c:pt idx="1982">
                  <c:v>4/14/2023</c:v>
                </c:pt>
                <c:pt idx="1983">
                  <c:v>4/17/2023</c:v>
                </c:pt>
                <c:pt idx="1984">
                  <c:v>4/18/2023</c:v>
                </c:pt>
                <c:pt idx="1985">
                  <c:v>4/19/2023</c:v>
                </c:pt>
                <c:pt idx="1986">
                  <c:v>4/20/2023</c:v>
                </c:pt>
                <c:pt idx="1987">
                  <c:v>4/21/2023</c:v>
                </c:pt>
                <c:pt idx="1988">
                  <c:v>4/24/2023</c:v>
                </c:pt>
                <c:pt idx="1989">
                  <c:v>4/25/2023</c:v>
                </c:pt>
                <c:pt idx="1990">
                  <c:v>4/26/2023</c:v>
                </c:pt>
                <c:pt idx="1991">
                  <c:v>4/27/2023</c:v>
                </c:pt>
                <c:pt idx="1992">
                  <c:v>4/28/2023</c:v>
                </c:pt>
                <c:pt idx="1993">
                  <c:v>5/1/2023</c:v>
                </c:pt>
                <c:pt idx="1994">
                  <c:v>5/2/2023</c:v>
                </c:pt>
                <c:pt idx="1995">
                  <c:v>5/3/2023</c:v>
                </c:pt>
                <c:pt idx="1996">
                  <c:v>5/4/2023</c:v>
                </c:pt>
                <c:pt idx="1997">
                  <c:v>5/5/2023</c:v>
                </c:pt>
                <c:pt idx="1998">
                  <c:v>5/8/2023</c:v>
                </c:pt>
                <c:pt idx="1999">
                  <c:v>5/9/2023</c:v>
                </c:pt>
                <c:pt idx="2000">
                  <c:v>5/10/2023</c:v>
                </c:pt>
                <c:pt idx="2001">
                  <c:v>5/11/2023</c:v>
                </c:pt>
                <c:pt idx="2002">
                  <c:v>5/12/2023</c:v>
                </c:pt>
                <c:pt idx="2003">
                  <c:v>5/15/2023</c:v>
                </c:pt>
                <c:pt idx="2004">
                  <c:v>5/16/2023</c:v>
                </c:pt>
                <c:pt idx="2005">
                  <c:v>5/17/2023</c:v>
                </c:pt>
                <c:pt idx="2006">
                  <c:v>5/18/2023</c:v>
                </c:pt>
                <c:pt idx="2007">
                  <c:v>5/19/2023</c:v>
                </c:pt>
                <c:pt idx="2008">
                  <c:v>5/22/2023</c:v>
                </c:pt>
                <c:pt idx="2009">
                  <c:v>5/23/2023</c:v>
                </c:pt>
                <c:pt idx="2010">
                  <c:v>5/24/2023</c:v>
                </c:pt>
                <c:pt idx="2011">
                  <c:v>5/25/2023</c:v>
                </c:pt>
                <c:pt idx="2012">
                  <c:v>5/26/2023</c:v>
                </c:pt>
                <c:pt idx="2013">
                  <c:v>5/30/2023</c:v>
                </c:pt>
                <c:pt idx="2014">
                  <c:v>5/31/2023</c:v>
                </c:pt>
                <c:pt idx="2015">
                  <c:v>6/1/2023</c:v>
                </c:pt>
                <c:pt idx="2016">
                  <c:v>6/2/2023</c:v>
                </c:pt>
                <c:pt idx="2017">
                  <c:v>6/5/2023</c:v>
                </c:pt>
                <c:pt idx="2018">
                  <c:v>6/6/2023</c:v>
                </c:pt>
                <c:pt idx="2019">
                  <c:v>6/7/2023</c:v>
                </c:pt>
                <c:pt idx="2020">
                  <c:v>6/8/2023</c:v>
                </c:pt>
                <c:pt idx="2021">
                  <c:v>6/9/2023</c:v>
                </c:pt>
                <c:pt idx="2022">
                  <c:v>6/12/2023</c:v>
                </c:pt>
                <c:pt idx="2023">
                  <c:v>6/13/2023</c:v>
                </c:pt>
                <c:pt idx="2024">
                  <c:v>6/14/2023</c:v>
                </c:pt>
                <c:pt idx="2025">
                  <c:v>6/15/2023</c:v>
                </c:pt>
                <c:pt idx="2026">
                  <c:v>6/16/2023</c:v>
                </c:pt>
                <c:pt idx="2027">
                  <c:v>6/20/2023</c:v>
                </c:pt>
                <c:pt idx="2028">
                  <c:v>6/21/2023</c:v>
                </c:pt>
                <c:pt idx="2029">
                  <c:v>6/22/2023</c:v>
                </c:pt>
                <c:pt idx="2030">
                  <c:v>6/23/2023</c:v>
                </c:pt>
                <c:pt idx="2031">
                  <c:v>6/26/2023</c:v>
                </c:pt>
                <c:pt idx="2032">
                  <c:v>6/27/2023</c:v>
                </c:pt>
                <c:pt idx="2033">
                  <c:v>6/28/2023</c:v>
                </c:pt>
                <c:pt idx="2034">
                  <c:v>6/29/2023</c:v>
                </c:pt>
                <c:pt idx="2035">
                  <c:v>6/30/2023</c:v>
                </c:pt>
                <c:pt idx="2036">
                  <c:v>7/3/2023</c:v>
                </c:pt>
                <c:pt idx="2037">
                  <c:v>7/5/2023</c:v>
                </c:pt>
                <c:pt idx="2038">
                  <c:v>7/6/2023</c:v>
                </c:pt>
                <c:pt idx="2039">
                  <c:v>7/7/2023</c:v>
                </c:pt>
                <c:pt idx="2040">
                  <c:v>7/10/2023</c:v>
                </c:pt>
                <c:pt idx="2041">
                  <c:v>7/11/2023</c:v>
                </c:pt>
                <c:pt idx="2042">
                  <c:v>7/12/2023</c:v>
                </c:pt>
                <c:pt idx="2043">
                  <c:v>7/13/2023</c:v>
                </c:pt>
                <c:pt idx="2044">
                  <c:v>7/14/2023</c:v>
                </c:pt>
                <c:pt idx="2045">
                  <c:v>7/17/2023</c:v>
                </c:pt>
                <c:pt idx="2046">
                  <c:v>7/18/2023</c:v>
                </c:pt>
                <c:pt idx="2047">
                  <c:v>7/19/2023</c:v>
                </c:pt>
                <c:pt idx="2048">
                  <c:v>7/20/2023</c:v>
                </c:pt>
                <c:pt idx="2049">
                  <c:v>7/21/2023</c:v>
                </c:pt>
                <c:pt idx="2050">
                  <c:v>7/24/2023</c:v>
                </c:pt>
                <c:pt idx="2051">
                  <c:v>7/25/2023</c:v>
                </c:pt>
                <c:pt idx="2052">
                  <c:v>7/26/2023</c:v>
                </c:pt>
                <c:pt idx="2053">
                  <c:v>7/27/2023</c:v>
                </c:pt>
                <c:pt idx="2054">
                  <c:v>7/28/2023</c:v>
                </c:pt>
                <c:pt idx="2055">
                  <c:v>7/31/2023</c:v>
                </c:pt>
                <c:pt idx="2056">
                  <c:v>8/1/2023</c:v>
                </c:pt>
                <c:pt idx="2057">
                  <c:v>8/2/2023</c:v>
                </c:pt>
                <c:pt idx="2058">
                  <c:v>8/3/2023</c:v>
                </c:pt>
                <c:pt idx="2059">
                  <c:v>8/4/2023</c:v>
                </c:pt>
                <c:pt idx="2060">
                  <c:v>8/7/2023</c:v>
                </c:pt>
                <c:pt idx="2061">
                  <c:v>8/8/2023</c:v>
                </c:pt>
                <c:pt idx="2062">
                  <c:v>8/9/2023</c:v>
                </c:pt>
                <c:pt idx="2063">
                  <c:v>8/10/2023</c:v>
                </c:pt>
                <c:pt idx="2064">
                  <c:v>8/11/2023</c:v>
                </c:pt>
                <c:pt idx="2065">
                  <c:v>8/14/2023</c:v>
                </c:pt>
                <c:pt idx="2066">
                  <c:v>8/15/2023</c:v>
                </c:pt>
                <c:pt idx="2067">
                  <c:v>8/16/2023</c:v>
                </c:pt>
                <c:pt idx="2068">
                  <c:v>8/17/2023</c:v>
                </c:pt>
                <c:pt idx="2069">
                  <c:v>8/18/2023</c:v>
                </c:pt>
                <c:pt idx="2070">
                  <c:v>8/21/2023</c:v>
                </c:pt>
                <c:pt idx="2071">
                  <c:v>8/22/2023</c:v>
                </c:pt>
                <c:pt idx="2072">
                  <c:v>8/23/2023</c:v>
                </c:pt>
                <c:pt idx="2073">
                  <c:v>8/24/2023</c:v>
                </c:pt>
                <c:pt idx="2074">
                  <c:v>8/25/2023</c:v>
                </c:pt>
                <c:pt idx="2075">
                  <c:v>8/28/2023</c:v>
                </c:pt>
                <c:pt idx="2076">
                  <c:v>8/29/2023</c:v>
                </c:pt>
                <c:pt idx="2077">
                  <c:v>8/30/2023</c:v>
                </c:pt>
                <c:pt idx="2078">
                  <c:v>8/31/2023</c:v>
                </c:pt>
                <c:pt idx="2079">
                  <c:v>9/1/2023</c:v>
                </c:pt>
                <c:pt idx="2080">
                  <c:v>9/5/2023</c:v>
                </c:pt>
                <c:pt idx="2081">
                  <c:v>9/6/2023</c:v>
                </c:pt>
                <c:pt idx="2082">
                  <c:v>9/7/2023</c:v>
                </c:pt>
                <c:pt idx="2083">
                  <c:v>9/8/2023</c:v>
                </c:pt>
                <c:pt idx="2084">
                  <c:v>9/11/2023</c:v>
                </c:pt>
                <c:pt idx="2085">
                  <c:v>9/12/2023</c:v>
                </c:pt>
                <c:pt idx="2086">
                  <c:v>9/13/2023</c:v>
                </c:pt>
                <c:pt idx="2087">
                  <c:v>9/14/2023</c:v>
                </c:pt>
                <c:pt idx="2088">
                  <c:v>9/15/2023</c:v>
                </c:pt>
                <c:pt idx="2089">
                  <c:v>9/18/2023</c:v>
                </c:pt>
                <c:pt idx="2090">
                  <c:v>9/19/2023</c:v>
                </c:pt>
                <c:pt idx="2091">
                  <c:v>9/20/2023</c:v>
                </c:pt>
                <c:pt idx="2092">
                  <c:v>9/21/2023</c:v>
                </c:pt>
                <c:pt idx="2093">
                  <c:v>9/22/2023</c:v>
                </c:pt>
                <c:pt idx="2094">
                  <c:v>9/25/2023</c:v>
                </c:pt>
                <c:pt idx="2095">
                  <c:v>9/26/2023</c:v>
                </c:pt>
                <c:pt idx="2096">
                  <c:v>9/27/2023</c:v>
                </c:pt>
                <c:pt idx="2097">
                  <c:v>9/28/2023</c:v>
                </c:pt>
                <c:pt idx="2098">
                  <c:v>9/29/2023</c:v>
                </c:pt>
                <c:pt idx="2099">
                  <c:v>10/2/2023</c:v>
                </c:pt>
                <c:pt idx="2100">
                  <c:v>10/3/2023</c:v>
                </c:pt>
                <c:pt idx="2101">
                  <c:v>10/4/2023</c:v>
                </c:pt>
                <c:pt idx="2102">
                  <c:v>10/5/2023</c:v>
                </c:pt>
                <c:pt idx="2103">
                  <c:v>10/6/2023</c:v>
                </c:pt>
                <c:pt idx="2104">
                  <c:v>10/9/2023</c:v>
                </c:pt>
                <c:pt idx="2105">
                  <c:v>10/10/2023</c:v>
                </c:pt>
                <c:pt idx="2106">
                  <c:v>10/11/2023</c:v>
                </c:pt>
                <c:pt idx="2107">
                  <c:v>10/12/2023</c:v>
                </c:pt>
                <c:pt idx="2108">
                  <c:v>10/13/2023</c:v>
                </c:pt>
                <c:pt idx="2109">
                  <c:v>10/16/2023</c:v>
                </c:pt>
                <c:pt idx="2110">
                  <c:v>10/17/2023</c:v>
                </c:pt>
                <c:pt idx="2111">
                  <c:v>10/18/2023</c:v>
                </c:pt>
                <c:pt idx="2112">
                  <c:v>10/19/2023</c:v>
                </c:pt>
                <c:pt idx="2113">
                  <c:v>10/20/2023</c:v>
                </c:pt>
                <c:pt idx="2114">
                  <c:v>10/23/2023</c:v>
                </c:pt>
                <c:pt idx="2115">
                  <c:v>10/24/2023</c:v>
                </c:pt>
                <c:pt idx="2116">
                  <c:v>10/25/2023</c:v>
                </c:pt>
                <c:pt idx="2117">
                  <c:v>10/26/2023</c:v>
                </c:pt>
                <c:pt idx="2118">
                  <c:v>10/27/2023</c:v>
                </c:pt>
                <c:pt idx="2119">
                  <c:v>10/30/2023</c:v>
                </c:pt>
                <c:pt idx="2120">
                  <c:v>10/31/2023</c:v>
                </c:pt>
                <c:pt idx="2121">
                  <c:v>11/1/2023</c:v>
                </c:pt>
                <c:pt idx="2122">
                  <c:v>11/2/2023</c:v>
                </c:pt>
                <c:pt idx="2123">
                  <c:v>11/3/2023</c:v>
                </c:pt>
                <c:pt idx="2124">
                  <c:v>11/6/2023</c:v>
                </c:pt>
                <c:pt idx="2125">
                  <c:v>11/7/2023</c:v>
                </c:pt>
                <c:pt idx="2126">
                  <c:v>11/8/2023</c:v>
                </c:pt>
                <c:pt idx="2127">
                  <c:v>11/9/2023</c:v>
                </c:pt>
                <c:pt idx="2128">
                  <c:v>11/10/2023</c:v>
                </c:pt>
                <c:pt idx="2129">
                  <c:v>11/13/2023</c:v>
                </c:pt>
                <c:pt idx="2130">
                  <c:v>11/14/2023</c:v>
                </c:pt>
                <c:pt idx="2131">
                  <c:v>11/15/2023</c:v>
                </c:pt>
                <c:pt idx="2132">
                  <c:v>11/16/2023</c:v>
                </c:pt>
                <c:pt idx="2133">
                  <c:v>11/17/2023</c:v>
                </c:pt>
                <c:pt idx="2134">
                  <c:v>11/20/2023</c:v>
                </c:pt>
                <c:pt idx="2135">
                  <c:v>11/21/2023</c:v>
                </c:pt>
                <c:pt idx="2136">
                  <c:v>11/22/2023</c:v>
                </c:pt>
                <c:pt idx="2137">
                  <c:v>11/24/2023</c:v>
                </c:pt>
                <c:pt idx="2138">
                  <c:v>11/27/2023</c:v>
                </c:pt>
                <c:pt idx="2139">
                  <c:v>11/28/2023</c:v>
                </c:pt>
                <c:pt idx="2140">
                  <c:v>11/29/2023</c:v>
                </c:pt>
                <c:pt idx="2141">
                  <c:v>11/30/2023</c:v>
                </c:pt>
                <c:pt idx="2142">
                  <c:v>12/1/2023</c:v>
                </c:pt>
                <c:pt idx="2143">
                  <c:v>12/4/2023</c:v>
                </c:pt>
                <c:pt idx="2144">
                  <c:v>12/5/2023</c:v>
                </c:pt>
                <c:pt idx="2145">
                  <c:v>12/6/2023</c:v>
                </c:pt>
                <c:pt idx="2146">
                  <c:v>12/7/2023</c:v>
                </c:pt>
                <c:pt idx="2147">
                  <c:v>12/8/2023</c:v>
                </c:pt>
                <c:pt idx="2148">
                  <c:v>12/11/2023</c:v>
                </c:pt>
                <c:pt idx="2149">
                  <c:v>12/12/2023</c:v>
                </c:pt>
                <c:pt idx="2150">
                  <c:v>12/13/2023</c:v>
                </c:pt>
                <c:pt idx="2151">
                  <c:v>12/14/2023</c:v>
                </c:pt>
                <c:pt idx="2152">
                  <c:v>12/15/2023</c:v>
                </c:pt>
                <c:pt idx="2153">
                  <c:v>12/18/2023</c:v>
                </c:pt>
                <c:pt idx="2154">
                  <c:v>12/19/2023</c:v>
                </c:pt>
                <c:pt idx="2155">
                  <c:v>12/20/2023</c:v>
                </c:pt>
                <c:pt idx="2156">
                  <c:v>12/21/2023</c:v>
                </c:pt>
                <c:pt idx="2157">
                  <c:v>12/22/2023</c:v>
                </c:pt>
                <c:pt idx="2158">
                  <c:v>12/26/2023</c:v>
                </c:pt>
                <c:pt idx="2159">
                  <c:v>12/27/2023</c:v>
                </c:pt>
                <c:pt idx="2160">
                  <c:v>12/28/2023</c:v>
                </c:pt>
                <c:pt idx="2161">
                  <c:v>12/29/2023</c:v>
                </c:pt>
                <c:pt idx="2162">
                  <c:v>1/2/2024</c:v>
                </c:pt>
                <c:pt idx="2163">
                  <c:v>1/3/2024</c:v>
                </c:pt>
                <c:pt idx="2164">
                  <c:v>1/4/2024</c:v>
                </c:pt>
                <c:pt idx="2165">
                  <c:v>1/5/2024</c:v>
                </c:pt>
                <c:pt idx="2166">
                  <c:v>1/8/2024</c:v>
                </c:pt>
                <c:pt idx="2167">
                  <c:v>1/9/2024</c:v>
                </c:pt>
                <c:pt idx="2168">
                  <c:v>1/10/2024</c:v>
                </c:pt>
                <c:pt idx="2169">
                  <c:v>1/11/2024</c:v>
                </c:pt>
                <c:pt idx="2170">
                  <c:v>1/12/2024</c:v>
                </c:pt>
                <c:pt idx="2171">
                  <c:v>1/16/2024</c:v>
                </c:pt>
                <c:pt idx="2172">
                  <c:v>1/17/2024</c:v>
                </c:pt>
                <c:pt idx="2173">
                  <c:v>1/18/2024</c:v>
                </c:pt>
                <c:pt idx="2174">
                  <c:v>1/19/2024</c:v>
                </c:pt>
                <c:pt idx="2175">
                  <c:v>1/22/2024</c:v>
                </c:pt>
                <c:pt idx="2176">
                  <c:v>1/23/2024</c:v>
                </c:pt>
                <c:pt idx="2177">
                  <c:v>1/24/2024</c:v>
                </c:pt>
                <c:pt idx="2178">
                  <c:v>1/25/2024</c:v>
                </c:pt>
                <c:pt idx="2179">
                  <c:v>1/26/2024</c:v>
                </c:pt>
                <c:pt idx="2180">
                  <c:v>1/29/2024</c:v>
                </c:pt>
                <c:pt idx="2181">
                  <c:v>1/30/2024</c:v>
                </c:pt>
                <c:pt idx="2182">
                  <c:v>1/31/2024</c:v>
                </c:pt>
                <c:pt idx="2183">
                  <c:v>2/1/2024</c:v>
                </c:pt>
                <c:pt idx="2184">
                  <c:v>2/2/2024</c:v>
                </c:pt>
                <c:pt idx="2185">
                  <c:v>2/5/2024</c:v>
                </c:pt>
                <c:pt idx="2186">
                  <c:v>2/6/2024</c:v>
                </c:pt>
                <c:pt idx="2187">
                  <c:v>2/7/2024</c:v>
                </c:pt>
                <c:pt idx="2188">
                  <c:v>2/8/2024</c:v>
                </c:pt>
                <c:pt idx="2189">
                  <c:v>2/9/2024</c:v>
                </c:pt>
                <c:pt idx="2190">
                  <c:v>2/12/2024</c:v>
                </c:pt>
                <c:pt idx="2191">
                  <c:v>2/13/2024</c:v>
                </c:pt>
                <c:pt idx="2192">
                  <c:v>2/14/2024</c:v>
                </c:pt>
                <c:pt idx="2193">
                  <c:v>2/15/2024</c:v>
                </c:pt>
                <c:pt idx="2194">
                  <c:v>2/16/2024</c:v>
                </c:pt>
                <c:pt idx="2195">
                  <c:v>2/20/2024</c:v>
                </c:pt>
                <c:pt idx="2196">
                  <c:v>2/21/2024</c:v>
                </c:pt>
                <c:pt idx="2197">
                  <c:v>2/22/2024</c:v>
                </c:pt>
                <c:pt idx="2198">
                  <c:v>2/23/2024</c:v>
                </c:pt>
                <c:pt idx="2199">
                  <c:v>2/26/2024</c:v>
                </c:pt>
                <c:pt idx="2200">
                  <c:v>2/27/2024</c:v>
                </c:pt>
                <c:pt idx="2201">
                  <c:v>2/28/2024</c:v>
                </c:pt>
                <c:pt idx="2202">
                  <c:v>2/29/2024</c:v>
                </c:pt>
                <c:pt idx="2203">
                  <c:v>3/1/2024</c:v>
                </c:pt>
                <c:pt idx="2204">
                  <c:v>3/4/2024</c:v>
                </c:pt>
                <c:pt idx="2205">
                  <c:v>3/5/2024</c:v>
                </c:pt>
                <c:pt idx="2206">
                  <c:v>3/6/2024</c:v>
                </c:pt>
                <c:pt idx="2207">
                  <c:v>3/7/2024</c:v>
                </c:pt>
                <c:pt idx="2208">
                  <c:v>3/8/2024</c:v>
                </c:pt>
                <c:pt idx="2209">
                  <c:v>3/11/2024</c:v>
                </c:pt>
                <c:pt idx="2210">
                  <c:v>3/12/2024</c:v>
                </c:pt>
                <c:pt idx="2211">
                  <c:v>3/13/2024</c:v>
                </c:pt>
                <c:pt idx="2212">
                  <c:v>3/14/2024</c:v>
                </c:pt>
                <c:pt idx="2213">
                  <c:v>3/15/2024</c:v>
                </c:pt>
                <c:pt idx="2214">
                  <c:v>3/18/2024</c:v>
                </c:pt>
                <c:pt idx="2215">
                  <c:v>3/19/2024</c:v>
                </c:pt>
                <c:pt idx="2216">
                  <c:v>3/20/2024</c:v>
                </c:pt>
                <c:pt idx="2217">
                  <c:v>3/21/2024</c:v>
                </c:pt>
                <c:pt idx="2218">
                  <c:v>3/22/2024</c:v>
                </c:pt>
                <c:pt idx="2219">
                  <c:v>3/25/2024</c:v>
                </c:pt>
                <c:pt idx="2220">
                  <c:v>3/26/2024</c:v>
                </c:pt>
                <c:pt idx="2221">
                  <c:v>3/27/2024</c:v>
                </c:pt>
                <c:pt idx="2222">
                  <c:v>3/28/2024</c:v>
                </c:pt>
                <c:pt idx="2223">
                  <c:v>4/1/2024</c:v>
                </c:pt>
                <c:pt idx="2224">
                  <c:v>4/2/2024</c:v>
                </c:pt>
                <c:pt idx="2225">
                  <c:v>4/3/2024</c:v>
                </c:pt>
                <c:pt idx="2226">
                  <c:v>4/4/2024</c:v>
                </c:pt>
                <c:pt idx="2227">
                  <c:v>4/5/2024</c:v>
                </c:pt>
                <c:pt idx="2228">
                  <c:v>4/8/2024</c:v>
                </c:pt>
                <c:pt idx="2229">
                  <c:v>4/9/2024</c:v>
                </c:pt>
                <c:pt idx="2230">
                  <c:v>4/10/2024</c:v>
                </c:pt>
                <c:pt idx="2231">
                  <c:v>4/11/2024</c:v>
                </c:pt>
                <c:pt idx="2232">
                  <c:v>4/12/2024</c:v>
                </c:pt>
                <c:pt idx="2233">
                  <c:v>4/15/2024</c:v>
                </c:pt>
                <c:pt idx="2234">
                  <c:v>4/16/2024</c:v>
                </c:pt>
                <c:pt idx="2235">
                  <c:v>4/17/2024</c:v>
                </c:pt>
                <c:pt idx="2236">
                  <c:v>4/18/2024</c:v>
                </c:pt>
                <c:pt idx="2237">
                  <c:v>4/19/2024</c:v>
                </c:pt>
                <c:pt idx="2238">
                  <c:v>4/22/2024</c:v>
                </c:pt>
                <c:pt idx="2239">
                  <c:v>4/23/2024</c:v>
                </c:pt>
                <c:pt idx="2240">
                  <c:v>4/24/2024</c:v>
                </c:pt>
                <c:pt idx="2241">
                  <c:v>4/25/2024</c:v>
                </c:pt>
                <c:pt idx="2242">
                  <c:v>4/26/2024</c:v>
                </c:pt>
                <c:pt idx="2243">
                  <c:v>4/29/2024</c:v>
                </c:pt>
                <c:pt idx="2244">
                  <c:v>4/30/2024</c:v>
                </c:pt>
                <c:pt idx="2245">
                  <c:v>5/1/2024</c:v>
                </c:pt>
                <c:pt idx="2246">
                  <c:v>5/2/2024</c:v>
                </c:pt>
                <c:pt idx="2247">
                  <c:v>5/3/2024</c:v>
                </c:pt>
                <c:pt idx="2248">
                  <c:v>5/6/2024</c:v>
                </c:pt>
                <c:pt idx="2249">
                  <c:v>5/7/2024</c:v>
                </c:pt>
                <c:pt idx="2250">
                  <c:v>5/8/2024</c:v>
                </c:pt>
                <c:pt idx="2251">
                  <c:v>5/9/2024</c:v>
                </c:pt>
                <c:pt idx="2252">
                  <c:v>5/10/2024</c:v>
                </c:pt>
                <c:pt idx="2253">
                  <c:v>5/13/2024</c:v>
                </c:pt>
                <c:pt idx="2254">
                  <c:v>5/14/2024</c:v>
                </c:pt>
                <c:pt idx="2255">
                  <c:v>5/15/2024</c:v>
                </c:pt>
                <c:pt idx="2256">
                  <c:v>5/16/2024</c:v>
                </c:pt>
                <c:pt idx="2257">
                  <c:v>5/17/2024</c:v>
                </c:pt>
                <c:pt idx="2258">
                  <c:v>5/20/2024</c:v>
                </c:pt>
                <c:pt idx="2259">
                  <c:v>5/21/2024</c:v>
                </c:pt>
                <c:pt idx="2260">
                  <c:v>5/22/2024</c:v>
                </c:pt>
                <c:pt idx="2261">
                  <c:v>5/23/2024</c:v>
                </c:pt>
                <c:pt idx="2262">
                  <c:v>5/24/2024</c:v>
                </c:pt>
                <c:pt idx="2263">
                  <c:v>5/28/2024</c:v>
                </c:pt>
                <c:pt idx="2264">
                  <c:v>5/29/2024</c:v>
                </c:pt>
                <c:pt idx="2265">
                  <c:v>5/30/2024</c:v>
                </c:pt>
                <c:pt idx="2266">
                  <c:v>5/31/2024</c:v>
                </c:pt>
                <c:pt idx="2267">
                  <c:v>6/3/2024</c:v>
                </c:pt>
                <c:pt idx="2268">
                  <c:v>6/4/2024</c:v>
                </c:pt>
                <c:pt idx="2269">
                  <c:v>6/5/2024</c:v>
                </c:pt>
                <c:pt idx="2270">
                  <c:v>6/6/2024</c:v>
                </c:pt>
                <c:pt idx="2271">
                  <c:v>6/7/2024</c:v>
                </c:pt>
                <c:pt idx="2272">
                  <c:v>6/10/2024</c:v>
                </c:pt>
                <c:pt idx="2273">
                  <c:v>6/11/2024</c:v>
                </c:pt>
                <c:pt idx="2274">
                  <c:v>6/12/2024</c:v>
                </c:pt>
                <c:pt idx="2275">
                  <c:v>6/13/2024</c:v>
                </c:pt>
                <c:pt idx="2276">
                  <c:v>6/14/2024</c:v>
                </c:pt>
                <c:pt idx="2277">
                  <c:v>6/17/2024</c:v>
                </c:pt>
                <c:pt idx="2278">
                  <c:v>6/18/2024</c:v>
                </c:pt>
                <c:pt idx="2279">
                  <c:v>6/20/2024</c:v>
                </c:pt>
                <c:pt idx="2280">
                  <c:v>6/21/2024</c:v>
                </c:pt>
                <c:pt idx="2281">
                  <c:v>6/24/2024</c:v>
                </c:pt>
                <c:pt idx="2282">
                  <c:v>6/25/2024</c:v>
                </c:pt>
                <c:pt idx="2283">
                  <c:v>6/26/2024</c:v>
                </c:pt>
                <c:pt idx="2284">
                  <c:v>6/27/2024</c:v>
                </c:pt>
                <c:pt idx="2285">
                  <c:v>6/28/2024</c:v>
                </c:pt>
                <c:pt idx="2286">
                  <c:v>7/1/2024</c:v>
                </c:pt>
                <c:pt idx="2287">
                  <c:v>7/2/2024</c:v>
                </c:pt>
                <c:pt idx="2288">
                  <c:v>7/3/2024</c:v>
                </c:pt>
                <c:pt idx="2289">
                  <c:v>7/5/2024</c:v>
                </c:pt>
                <c:pt idx="2290">
                  <c:v>7/8/2024</c:v>
                </c:pt>
                <c:pt idx="2291">
                  <c:v>7/9/2024</c:v>
                </c:pt>
                <c:pt idx="2292">
                  <c:v>7/10/2024</c:v>
                </c:pt>
                <c:pt idx="2293">
                  <c:v>7/11/2024</c:v>
                </c:pt>
                <c:pt idx="2294">
                  <c:v>7/12/2024</c:v>
                </c:pt>
                <c:pt idx="2295">
                  <c:v>7/15/2024</c:v>
                </c:pt>
                <c:pt idx="2296">
                  <c:v>7/16/2024</c:v>
                </c:pt>
                <c:pt idx="2297">
                  <c:v>7/17/2024</c:v>
                </c:pt>
                <c:pt idx="2298">
                  <c:v>7/18/2024</c:v>
                </c:pt>
                <c:pt idx="2299">
                  <c:v>7/19/2024</c:v>
                </c:pt>
                <c:pt idx="2300">
                  <c:v>7/22/2024</c:v>
                </c:pt>
                <c:pt idx="2301">
                  <c:v>7/23/2024</c:v>
                </c:pt>
                <c:pt idx="2302">
                  <c:v>7/24/2024</c:v>
                </c:pt>
                <c:pt idx="2303">
                  <c:v>7/25/2024</c:v>
                </c:pt>
                <c:pt idx="2304">
                  <c:v>7/26/2024</c:v>
                </c:pt>
                <c:pt idx="2305">
                  <c:v>7/29/2024</c:v>
                </c:pt>
                <c:pt idx="2306">
                  <c:v>7/30/2024</c:v>
                </c:pt>
                <c:pt idx="2307">
                  <c:v>7/31/2024</c:v>
                </c:pt>
                <c:pt idx="2308">
                  <c:v>8/1/2024</c:v>
                </c:pt>
                <c:pt idx="2309">
                  <c:v>8/2/2024</c:v>
                </c:pt>
                <c:pt idx="2310">
                  <c:v>8/5/2024</c:v>
                </c:pt>
                <c:pt idx="2311">
                  <c:v>8/6/2024</c:v>
                </c:pt>
                <c:pt idx="2312">
                  <c:v>8/7/2024</c:v>
                </c:pt>
                <c:pt idx="2313">
                  <c:v>8/8/2024</c:v>
                </c:pt>
                <c:pt idx="2314">
                  <c:v>8/9/2024</c:v>
                </c:pt>
                <c:pt idx="2315">
                  <c:v>8/12/2024</c:v>
                </c:pt>
                <c:pt idx="2316">
                  <c:v>8/13/2024</c:v>
                </c:pt>
                <c:pt idx="2317">
                  <c:v>8/14/2024</c:v>
                </c:pt>
                <c:pt idx="2318">
                  <c:v>8/15/2024</c:v>
                </c:pt>
                <c:pt idx="2319">
                  <c:v>8/16/2024</c:v>
                </c:pt>
                <c:pt idx="2320">
                  <c:v>8/19/2024</c:v>
                </c:pt>
                <c:pt idx="2321">
                  <c:v>8/20/2024</c:v>
                </c:pt>
                <c:pt idx="2322">
                  <c:v>8/21/2024</c:v>
                </c:pt>
                <c:pt idx="2323">
                  <c:v>8/22/2024</c:v>
                </c:pt>
                <c:pt idx="2324">
                  <c:v>8/23/2024</c:v>
                </c:pt>
                <c:pt idx="2325">
                  <c:v>8/26/2024</c:v>
                </c:pt>
                <c:pt idx="2326">
                  <c:v>8/27/2024</c:v>
                </c:pt>
                <c:pt idx="2327">
                  <c:v>8/28/2024</c:v>
                </c:pt>
                <c:pt idx="2328">
                  <c:v>8/29/2024</c:v>
                </c:pt>
                <c:pt idx="2329">
                  <c:v>8/30/2024</c:v>
                </c:pt>
                <c:pt idx="2330">
                  <c:v>9/3/2024</c:v>
                </c:pt>
                <c:pt idx="2331">
                  <c:v>9/4/2024</c:v>
                </c:pt>
                <c:pt idx="2332">
                  <c:v>9/5/2024</c:v>
                </c:pt>
                <c:pt idx="2333">
                  <c:v>9/6/2024</c:v>
                </c:pt>
                <c:pt idx="2334">
                  <c:v>9/9/2024</c:v>
                </c:pt>
                <c:pt idx="2335">
                  <c:v>9/10/2024</c:v>
                </c:pt>
                <c:pt idx="2336">
                  <c:v>9/11/2024</c:v>
                </c:pt>
                <c:pt idx="2337">
                  <c:v>9/12/2024</c:v>
                </c:pt>
                <c:pt idx="2338">
                  <c:v>9/13/2024</c:v>
                </c:pt>
                <c:pt idx="2339">
                  <c:v>9/16/2024</c:v>
                </c:pt>
                <c:pt idx="2340">
                  <c:v>9/17/2024</c:v>
                </c:pt>
                <c:pt idx="2341">
                  <c:v>9/18/2024</c:v>
                </c:pt>
                <c:pt idx="2342">
                  <c:v>9/19/2024</c:v>
                </c:pt>
                <c:pt idx="2343">
                  <c:v>9/20/2024</c:v>
                </c:pt>
                <c:pt idx="2344">
                  <c:v>9/23/2024</c:v>
                </c:pt>
                <c:pt idx="2345">
                  <c:v>9/24/2024</c:v>
                </c:pt>
                <c:pt idx="2346">
                  <c:v>9/25/2024</c:v>
                </c:pt>
                <c:pt idx="2347">
                  <c:v>9/26/2024</c:v>
                </c:pt>
                <c:pt idx="2348">
                  <c:v>9/27/2024</c:v>
                </c:pt>
                <c:pt idx="2349">
                  <c:v>9/30/2024</c:v>
                </c:pt>
                <c:pt idx="2350">
                  <c:v>10/1/2024</c:v>
                </c:pt>
                <c:pt idx="2351">
                  <c:v>10/2/2024</c:v>
                </c:pt>
                <c:pt idx="2352">
                  <c:v>10/3/2024</c:v>
                </c:pt>
                <c:pt idx="2353">
                  <c:v>10/4/2024</c:v>
                </c:pt>
                <c:pt idx="2354">
                  <c:v>10/7/2024</c:v>
                </c:pt>
                <c:pt idx="2355">
                  <c:v>10/8/2024</c:v>
                </c:pt>
                <c:pt idx="2356">
                  <c:v>10/9/2024</c:v>
                </c:pt>
                <c:pt idx="2357">
                  <c:v>10/10/2024</c:v>
                </c:pt>
                <c:pt idx="2358">
                  <c:v>10/11/2024</c:v>
                </c:pt>
                <c:pt idx="2359">
                  <c:v>10/14/2024</c:v>
                </c:pt>
                <c:pt idx="2360">
                  <c:v>10/15/2024</c:v>
                </c:pt>
                <c:pt idx="2361">
                  <c:v>10/16/2024</c:v>
                </c:pt>
                <c:pt idx="2362">
                  <c:v>10/17/2024</c:v>
                </c:pt>
                <c:pt idx="2363">
                  <c:v>10/18/2024</c:v>
                </c:pt>
                <c:pt idx="2364">
                  <c:v>10/21/2024</c:v>
                </c:pt>
                <c:pt idx="2365">
                  <c:v>10/22/2024</c:v>
                </c:pt>
                <c:pt idx="2366">
                  <c:v>10/23/2024</c:v>
                </c:pt>
                <c:pt idx="2367">
                  <c:v>10/24/2024</c:v>
                </c:pt>
                <c:pt idx="2368">
                  <c:v>10/25/2024</c:v>
                </c:pt>
                <c:pt idx="2369">
                  <c:v>10/28/2024</c:v>
                </c:pt>
                <c:pt idx="2370">
                  <c:v>10/29/2024</c:v>
                </c:pt>
                <c:pt idx="2371">
                  <c:v>10/30/2024</c:v>
                </c:pt>
                <c:pt idx="2372">
                  <c:v>10/31/2024</c:v>
                </c:pt>
                <c:pt idx="2373">
                  <c:v>11/1/2024</c:v>
                </c:pt>
                <c:pt idx="2374">
                  <c:v>11/4/2024</c:v>
                </c:pt>
                <c:pt idx="2375">
                  <c:v>11/5/2024</c:v>
                </c:pt>
                <c:pt idx="2376">
                  <c:v>11/6/2024</c:v>
                </c:pt>
                <c:pt idx="2377">
                  <c:v>11/7/2024</c:v>
                </c:pt>
                <c:pt idx="2378">
                  <c:v>11/8/2024</c:v>
                </c:pt>
                <c:pt idx="2379">
                  <c:v>11/11/2024</c:v>
                </c:pt>
                <c:pt idx="2380">
                  <c:v>11/12/2024</c:v>
                </c:pt>
                <c:pt idx="2381">
                  <c:v>11/13/2024</c:v>
                </c:pt>
                <c:pt idx="2382">
                  <c:v>11/14/2024</c:v>
                </c:pt>
                <c:pt idx="2383">
                  <c:v>11/15/2024</c:v>
                </c:pt>
                <c:pt idx="2384">
                  <c:v>11/18/2024</c:v>
                </c:pt>
                <c:pt idx="2385">
                  <c:v>11/19/2024</c:v>
                </c:pt>
                <c:pt idx="2386">
                  <c:v>11/20/2024</c:v>
                </c:pt>
                <c:pt idx="2387">
                  <c:v>11/21/2024</c:v>
                </c:pt>
                <c:pt idx="2388">
                  <c:v>11/22/2024</c:v>
                </c:pt>
                <c:pt idx="2389">
                  <c:v>11/25/2024</c:v>
                </c:pt>
                <c:pt idx="2390">
                  <c:v>11/26/2024</c:v>
                </c:pt>
                <c:pt idx="2391">
                  <c:v>11/27/2024</c:v>
                </c:pt>
                <c:pt idx="2392">
                  <c:v>11/29/2024</c:v>
                </c:pt>
                <c:pt idx="2393">
                  <c:v>12/2/2024</c:v>
                </c:pt>
                <c:pt idx="2394">
                  <c:v>12/3/2024</c:v>
                </c:pt>
                <c:pt idx="2395">
                  <c:v>12/4/2024</c:v>
                </c:pt>
                <c:pt idx="2396">
                  <c:v>12/5/2024</c:v>
                </c:pt>
                <c:pt idx="2397">
                  <c:v>12/6/2024</c:v>
                </c:pt>
                <c:pt idx="2398">
                  <c:v>12/9/2024</c:v>
                </c:pt>
                <c:pt idx="2399">
                  <c:v>12/10/2024</c:v>
                </c:pt>
                <c:pt idx="2400">
                  <c:v>12/11/2024</c:v>
                </c:pt>
                <c:pt idx="2401">
                  <c:v>12/12/2024</c:v>
                </c:pt>
                <c:pt idx="2402">
                  <c:v>12/13/2024</c:v>
                </c:pt>
                <c:pt idx="2403">
                  <c:v>12/16/2024</c:v>
                </c:pt>
                <c:pt idx="2404">
                  <c:v>12/17/2024</c:v>
                </c:pt>
                <c:pt idx="2405">
                  <c:v>12/18/2024</c:v>
                </c:pt>
                <c:pt idx="2406">
                  <c:v>12/19/2024</c:v>
                </c:pt>
                <c:pt idx="2407">
                  <c:v>12/20/2024</c:v>
                </c:pt>
                <c:pt idx="2408">
                  <c:v>12/23/2024</c:v>
                </c:pt>
                <c:pt idx="2409">
                  <c:v>12/24/2024</c:v>
                </c:pt>
                <c:pt idx="2410">
                  <c:v>12/26/2024</c:v>
                </c:pt>
                <c:pt idx="2411">
                  <c:v>12/27/2024</c:v>
                </c:pt>
                <c:pt idx="2412">
                  <c:v>12/30/2024</c:v>
                </c:pt>
                <c:pt idx="2413">
                  <c:v>12/31/2024</c:v>
                </c:pt>
                <c:pt idx="2414">
                  <c:v>1/2/2025</c:v>
                </c:pt>
                <c:pt idx="2415">
                  <c:v>1/3/2025</c:v>
                </c:pt>
                <c:pt idx="2416">
                  <c:v>1/6/2025</c:v>
                </c:pt>
                <c:pt idx="2417">
                  <c:v>1/7/2025</c:v>
                </c:pt>
                <c:pt idx="2418">
                  <c:v>1/8/2025</c:v>
                </c:pt>
                <c:pt idx="2419">
                  <c:v>1/10/2025</c:v>
                </c:pt>
                <c:pt idx="2420">
                  <c:v>1/13/2025</c:v>
                </c:pt>
                <c:pt idx="2421">
                  <c:v>1/14/2025</c:v>
                </c:pt>
                <c:pt idx="2422">
                  <c:v>1/15/2025</c:v>
                </c:pt>
                <c:pt idx="2423">
                  <c:v>1/16/2025</c:v>
                </c:pt>
                <c:pt idx="2424">
                  <c:v>1/17/2025</c:v>
                </c:pt>
                <c:pt idx="2425">
                  <c:v>1/21/2025</c:v>
                </c:pt>
                <c:pt idx="2426">
                  <c:v>1/22/2025</c:v>
                </c:pt>
                <c:pt idx="2427">
                  <c:v>1/23/2025</c:v>
                </c:pt>
                <c:pt idx="2428">
                  <c:v>1/24/2025</c:v>
                </c:pt>
                <c:pt idx="2429">
                  <c:v>1/27/2025</c:v>
                </c:pt>
                <c:pt idx="2430">
                  <c:v>1/28/2025</c:v>
                </c:pt>
                <c:pt idx="2431">
                  <c:v>1/29/2025</c:v>
                </c:pt>
                <c:pt idx="2432">
                  <c:v>1/30/2025</c:v>
                </c:pt>
                <c:pt idx="2433">
                  <c:v>1/31/2025</c:v>
                </c:pt>
                <c:pt idx="2434">
                  <c:v>2/3/2025</c:v>
                </c:pt>
                <c:pt idx="2435">
                  <c:v>2/4/2025</c:v>
                </c:pt>
                <c:pt idx="2436">
                  <c:v>2/5/2025</c:v>
                </c:pt>
                <c:pt idx="2437">
                  <c:v>2/6/2025</c:v>
                </c:pt>
                <c:pt idx="2438">
                  <c:v>2/7/2025</c:v>
                </c:pt>
                <c:pt idx="2439">
                  <c:v>2/10/2025</c:v>
                </c:pt>
                <c:pt idx="2440">
                  <c:v>2/11/2025</c:v>
                </c:pt>
                <c:pt idx="2441">
                  <c:v>2/12/2025</c:v>
                </c:pt>
                <c:pt idx="2442">
                  <c:v>2/13/2025</c:v>
                </c:pt>
                <c:pt idx="2443">
                  <c:v>2/14/2025</c:v>
                </c:pt>
                <c:pt idx="2444">
                  <c:v>2/18/2025</c:v>
                </c:pt>
                <c:pt idx="2445">
                  <c:v>2/19/2025</c:v>
                </c:pt>
                <c:pt idx="2446">
                  <c:v>2/20/2025</c:v>
                </c:pt>
                <c:pt idx="2447">
                  <c:v>2/21/2025</c:v>
                </c:pt>
                <c:pt idx="2448">
                  <c:v>2/24/2025</c:v>
                </c:pt>
                <c:pt idx="2449">
                  <c:v>2/25/2025</c:v>
                </c:pt>
                <c:pt idx="2450">
                  <c:v>2/26/2025</c:v>
                </c:pt>
                <c:pt idx="2451">
                  <c:v>2/27/2025</c:v>
                </c:pt>
                <c:pt idx="2452">
                  <c:v>2/28/2025</c:v>
                </c:pt>
                <c:pt idx="2453">
                  <c:v>3/3/2025</c:v>
                </c:pt>
                <c:pt idx="2454">
                  <c:v>3/4/2025</c:v>
                </c:pt>
                <c:pt idx="2455">
                  <c:v>3/5/2025</c:v>
                </c:pt>
                <c:pt idx="2456">
                  <c:v>3/6/2025</c:v>
                </c:pt>
                <c:pt idx="2457">
                  <c:v>3/7/2025</c:v>
                </c:pt>
                <c:pt idx="2458">
                  <c:v>3/10/2025</c:v>
                </c:pt>
                <c:pt idx="2459">
                  <c:v>3/11/2025</c:v>
                </c:pt>
                <c:pt idx="2460">
                  <c:v>3/12/2025</c:v>
                </c:pt>
                <c:pt idx="2461">
                  <c:v>3/13/2025</c:v>
                </c:pt>
                <c:pt idx="2462">
                  <c:v>3/14/2025</c:v>
                </c:pt>
                <c:pt idx="2463">
                  <c:v>3/17/2025</c:v>
                </c:pt>
                <c:pt idx="2464">
                  <c:v>3/18/2025</c:v>
                </c:pt>
                <c:pt idx="2465">
                  <c:v>3/19/2025</c:v>
                </c:pt>
                <c:pt idx="2466">
                  <c:v>3/20/2025</c:v>
                </c:pt>
                <c:pt idx="2467">
                  <c:v>3/21/2025</c:v>
                </c:pt>
                <c:pt idx="2468">
                  <c:v>3/24/2025</c:v>
                </c:pt>
                <c:pt idx="2469">
                  <c:v>3/25/2025</c:v>
                </c:pt>
                <c:pt idx="2470">
                  <c:v>3/26/2025</c:v>
                </c:pt>
                <c:pt idx="2471">
                  <c:v>3/27/2025</c:v>
                </c:pt>
                <c:pt idx="2472">
                  <c:v>3/28/2025</c:v>
                </c:pt>
                <c:pt idx="2473">
                  <c:v>3/31/2025</c:v>
                </c:pt>
                <c:pt idx="2474">
                  <c:v>4/1/2025</c:v>
                </c:pt>
                <c:pt idx="2475">
                  <c:v>4/2/2025</c:v>
                </c:pt>
                <c:pt idx="2476">
                  <c:v>4/3/2025</c:v>
                </c:pt>
                <c:pt idx="2477">
                  <c:v>4/4/2025</c:v>
                </c:pt>
                <c:pt idx="2478">
                  <c:v>4/7/2025</c:v>
                </c:pt>
                <c:pt idx="2479">
                  <c:v>4/8/2025</c:v>
                </c:pt>
                <c:pt idx="2480">
                  <c:v>4/9/2025</c:v>
                </c:pt>
                <c:pt idx="2481">
                  <c:v>4/10/2025</c:v>
                </c:pt>
                <c:pt idx="2482">
                  <c:v>4/11/2025</c:v>
                </c:pt>
                <c:pt idx="2483">
                  <c:v>4/14/2025</c:v>
                </c:pt>
                <c:pt idx="2484">
                  <c:v>4/15/2025</c:v>
                </c:pt>
                <c:pt idx="2485">
                  <c:v>4/16/2025</c:v>
                </c:pt>
                <c:pt idx="2486">
                  <c:v>4/17/2025</c:v>
                </c:pt>
                <c:pt idx="2487">
                  <c:v>4/21/2025</c:v>
                </c:pt>
                <c:pt idx="2488">
                  <c:v>4/22/2025</c:v>
                </c:pt>
                <c:pt idx="2489">
                  <c:v>4/23/2025</c:v>
                </c:pt>
                <c:pt idx="2490">
                  <c:v>4/24/2025</c:v>
                </c:pt>
                <c:pt idx="2491">
                  <c:v>4/25/2025</c:v>
                </c:pt>
                <c:pt idx="2492">
                  <c:v>4/28/2025</c:v>
                </c:pt>
                <c:pt idx="2493">
                  <c:v>4/29/2025</c:v>
                </c:pt>
                <c:pt idx="2494">
                  <c:v>4/30/2025</c:v>
                </c:pt>
                <c:pt idx="2495">
                  <c:v>5/1/2025</c:v>
                </c:pt>
                <c:pt idx="2496">
                  <c:v>5/2/2025</c:v>
                </c:pt>
                <c:pt idx="2497">
                  <c:v>5/5/2025</c:v>
                </c:pt>
                <c:pt idx="2498">
                  <c:v>5/6/2025</c:v>
                </c:pt>
                <c:pt idx="2499">
                  <c:v>5/7/2025</c:v>
                </c:pt>
                <c:pt idx="2500">
                  <c:v>5/8/2025</c:v>
                </c:pt>
                <c:pt idx="2501">
                  <c:v>5/9/2025</c:v>
                </c:pt>
                <c:pt idx="2502">
                  <c:v>5/12/2025</c:v>
                </c:pt>
                <c:pt idx="2503">
                  <c:v>5/13/2025</c:v>
                </c:pt>
                <c:pt idx="2504">
                  <c:v>5/14/2025</c:v>
                </c:pt>
                <c:pt idx="2505">
                  <c:v>5/15/2025</c:v>
                </c:pt>
                <c:pt idx="2506">
                  <c:v>5/16/2025</c:v>
                </c:pt>
                <c:pt idx="2507">
                  <c:v>5/19/2025</c:v>
                </c:pt>
                <c:pt idx="2508">
                  <c:v>5/20/2025</c:v>
                </c:pt>
                <c:pt idx="2509">
                  <c:v>5/21/2025</c:v>
                </c:pt>
                <c:pt idx="2510">
                  <c:v>5/22/2025</c:v>
                </c:pt>
                <c:pt idx="2511">
                  <c:v>5/23/2025</c:v>
                </c:pt>
                <c:pt idx="2512">
                  <c:v>5/27/2025</c:v>
                </c:pt>
                <c:pt idx="2513">
                  <c:v>5/28/2025</c:v>
                </c:pt>
                <c:pt idx="2514">
                  <c:v>5/29/2025</c:v>
                </c:pt>
                <c:pt idx="2515">
                  <c:v>5/30/2025</c:v>
                </c:pt>
                <c:pt idx="2516">
                  <c:v>6/2/2025</c:v>
                </c:pt>
                <c:pt idx="2517">
                  <c:v>6/3/2025</c:v>
                </c:pt>
                <c:pt idx="2518">
                  <c:v>6/4/2025</c:v>
                </c:pt>
                <c:pt idx="2519">
                  <c:v>6/5/2025</c:v>
                </c:pt>
                <c:pt idx="2520">
                  <c:v>6/6/2025</c:v>
                </c:pt>
                <c:pt idx="2521">
                  <c:v>6/9/2025</c:v>
                </c:pt>
                <c:pt idx="2522">
                  <c:v>6/10/2025</c:v>
                </c:pt>
                <c:pt idx="2523">
                  <c:v>6/11/2025</c:v>
                </c:pt>
                <c:pt idx="2524">
                  <c:v>6/12/2025</c:v>
                </c:pt>
                <c:pt idx="2525">
                  <c:v>6/13/2025</c:v>
                </c:pt>
                <c:pt idx="2526">
                  <c:v>6/16/2025</c:v>
                </c:pt>
                <c:pt idx="2527">
                  <c:v>6/17/2025</c:v>
                </c:pt>
                <c:pt idx="2528">
                  <c:v>6/18/2025</c:v>
                </c:pt>
                <c:pt idx="2529">
                  <c:v>6/20/2025</c:v>
                </c:pt>
                <c:pt idx="2530">
                  <c:v>6/23/2025</c:v>
                </c:pt>
                <c:pt idx="2531">
                  <c:v>6/24/2025</c:v>
                </c:pt>
                <c:pt idx="2532">
                  <c:v>6/25/2025</c:v>
                </c:pt>
                <c:pt idx="2533">
                  <c:v>6/26/2025</c:v>
                </c:pt>
                <c:pt idx="2534">
                  <c:v>6/27/2025</c:v>
                </c:pt>
                <c:pt idx="2535">
                  <c:v>6/30/2025</c:v>
                </c:pt>
                <c:pt idx="2536">
                  <c:v>7/1/2025</c:v>
                </c:pt>
                <c:pt idx="2537">
                  <c:v>7/2/2025</c:v>
                </c:pt>
                <c:pt idx="2538">
                  <c:v>7/3/2025</c:v>
                </c:pt>
                <c:pt idx="2539">
                  <c:v>7/7/2025</c:v>
                </c:pt>
                <c:pt idx="2540">
                  <c:v>7/8/2025</c:v>
                </c:pt>
                <c:pt idx="2541">
                  <c:v>7/9/2025</c:v>
                </c:pt>
                <c:pt idx="2542">
                  <c:v>7/10/2025</c:v>
                </c:pt>
                <c:pt idx="2543">
                  <c:v>7/11/2025</c:v>
                </c:pt>
                <c:pt idx="2544">
                  <c:v>7/14/2025</c:v>
                </c:pt>
                <c:pt idx="2545">
                  <c:v>7/15/2025</c:v>
                </c:pt>
                <c:pt idx="2546">
                  <c:v>7/16/2025</c:v>
                </c:pt>
                <c:pt idx="2547">
                  <c:v>7/17/2025</c:v>
                </c:pt>
                <c:pt idx="2548">
                  <c:v>7/18/2025</c:v>
                </c:pt>
                <c:pt idx="2549">
                  <c:v>7/21/2025</c:v>
                </c:pt>
                <c:pt idx="2550">
                  <c:v>7/22/2025</c:v>
                </c:pt>
                <c:pt idx="2551">
                  <c:v>7/23/2025</c:v>
                </c:pt>
                <c:pt idx="2552">
                  <c:v>7/24/2025</c:v>
                </c:pt>
                <c:pt idx="2553">
                  <c:v>7/25/2025</c:v>
                </c:pt>
                <c:pt idx="2554">
                  <c:v>7/28/2025</c:v>
                </c:pt>
                <c:pt idx="2555">
                  <c:v>7/29/2025</c:v>
                </c:pt>
                <c:pt idx="2556">
                  <c:v>7/30/2025</c:v>
                </c:pt>
                <c:pt idx="2557">
                  <c:v>7/31/2025</c:v>
                </c:pt>
                <c:pt idx="2558">
                  <c:v>8/1/2025</c:v>
                </c:pt>
                <c:pt idx="2559">
                  <c:v>8/4/2025</c:v>
                </c:pt>
                <c:pt idx="2560">
                  <c:v>8/5/2025</c:v>
                </c:pt>
                <c:pt idx="2561">
                  <c:v>8/6/2025</c:v>
                </c:pt>
                <c:pt idx="2562">
                  <c:v>8/7/2025</c:v>
                </c:pt>
                <c:pt idx="2563">
                  <c:v>8/8/2025</c:v>
                </c:pt>
                <c:pt idx="2564">
                  <c:v>8/11/2025</c:v>
                </c:pt>
                <c:pt idx="2565">
                  <c:v>8/12/2025</c:v>
                </c:pt>
                <c:pt idx="2566">
                  <c:v>8/13/2025</c:v>
                </c:pt>
                <c:pt idx="2567">
                  <c:v>8/14/2025</c:v>
                </c:pt>
                <c:pt idx="2568">
                  <c:v>8/15/2025</c:v>
                </c:pt>
                <c:pt idx="2569">
                  <c:v>8/18/2025</c:v>
                </c:pt>
                <c:pt idx="2570">
                  <c:v>8/19/2025</c:v>
                </c:pt>
                <c:pt idx="2571">
                  <c:v>8/20/2025</c:v>
                </c:pt>
                <c:pt idx="2572">
                  <c:v>8/21/2025</c:v>
                </c:pt>
                <c:pt idx="2573">
                  <c:v>8/22/2025</c:v>
                </c:pt>
                <c:pt idx="2574">
                  <c:v>8/25/2025</c:v>
                </c:pt>
                <c:pt idx="2575">
                  <c:v>8/26/2025</c:v>
                </c:pt>
                <c:pt idx="2576">
                  <c:v>8/27/2025</c:v>
                </c:pt>
                <c:pt idx="2577">
                  <c:v>8/28/2025</c:v>
                </c:pt>
                <c:pt idx="2578">
                  <c:v>8/29/2025</c:v>
                </c:pt>
                <c:pt idx="2579">
                  <c:v>9/2/2025</c:v>
                </c:pt>
                <c:pt idx="2580">
                  <c:v>9/3/2025</c:v>
                </c:pt>
                <c:pt idx="2581">
                  <c:v>9/4/2025</c:v>
                </c:pt>
                <c:pt idx="2582">
                  <c:v>9/5/2025</c:v>
                </c:pt>
                <c:pt idx="2583">
                  <c:v>9/8/2025</c:v>
                </c:pt>
                <c:pt idx="2584">
                  <c:v>9/9/2025</c:v>
                </c:pt>
                <c:pt idx="2585">
                  <c:v>9/10/2025</c:v>
                </c:pt>
                <c:pt idx="2586">
                  <c:v>9/11/2025</c:v>
                </c:pt>
                <c:pt idx="2587">
                  <c:v>9/12/2025</c:v>
                </c:pt>
                <c:pt idx="2588">
                  <c:v>9/15/2025</c:v>
                </c:pt>
                <c:pt idx="2589">
                  <c:v>9/16/2025</c:v>
                </c:pt>
                <c:pt idx="2590">
                  <c:v>9/17/2025</c:v>
                </c:pt>
                <c:pt idx="2591">
                  <c:v>9/18/2025</c:v>
                </c:pt>
                <c:pt idx="2592">
                  <c:v>9/19/2025</c:v>
                </c:pt>
                <c:pt idx="2593">
                  <c:v>9/22/2025</c:v>
                </c:pt>
                <c:pt idx="2594">
                  <c:v>9/23/2025</c:v>
                </c:pt>
                <c:pt idx="2595">
                  <c:v>9/24/2025</c:v>
                </c:pt>
                <c:pt idx="2596">
                  <c:v>9/25/2025</c:v>
                </c:pt>
                <c:pt idx="2597">
                  <c:v>9/26/2025</c:v>
                </c:pt>
                <c:pt idx="2598">
                  <c:v>9/29/2025</c:v>
                </c:pt>
                <c:pt idx="2599">
                  <c:v>9/30/2025</c:v>
                </c:pt>
                <c:pt idx="2600">
                  <c:v>10/1/2025</c:v>
                </c:pt>
                <c:pt idx="2601">
                  <c:v>10/2/2025</c:v>
                </c:pt>
                <c:pt idx="2602">
                  <c:v>10/3/2025</c:v>
                </c:pt>
                <c:pt idx="2603">
                  <c:v>10/6/2025</c:v>
                </c:pt>
                <c:pt idx="2604">
                  <c:v>10/7/2025</c:v>
                </c:pt>
                <c:pt idx="2605">
                  <c:v>10/8/2025</c:v>
                </c:pt>
                <c:pt idx="2606">
                  <c:v>10/9/2025</c:v>
                </c:pt>
              </c:strCache>
            </c:strRef>
          </c:cat>
          <c:val>
            <c:numRef>
              <c:f>'combined_vix_rp_2025-10-10'!$I$5:$I$2612</c:f>
              <c:numCache>
                <c:formatCode>General</c:formatCode>
                <c:ptCount val="2607"/>
                <c:pt idx="0">
                  <c:v>0.1245</c:v>
                </c:pt>
                <c:pt idx="1">
                  <c:v>0.1245</c:v>
                </c:pt>
                <c:pt idx="2">
                  <c:v>0.1245</c:v>
                </c:pt>
                <c:pt idx="3">
                  <c:v>0.1245</c:v>
                </c:pt>
                <c:pt idx="4">
                  <c:v>0.1245</c:v>
                </c:pt>
                <c:pt idx="5">
                  <c:v>0.1245</c:v>
                </c:pt>
                <c:pt idx="6">
                  <c:v>0.1245</c:v>
                </c:pt>
                <c:pt idx="7">
                  <c:v>0.1245</c:v>
                </c:pt>
                <c:pt idx="8">
                  <c:v>0.1245</c:v>
                </c:pt>
                <c:pt idx="9">
                  <c:v>0.1245</c:v>
                </c:pt>
                <c:pt idx="10">
                  <c:v>0.1245</c:v>
                </c:pt>
                <c:pt idx="11">
                  <c:v>0.1245</c:v>
                </c:pt>
                <c:pt idx="12">
                  <c:v>0.1245</c:v>
                </c:pt>
                <c:pt idx="13">
                  <c:v>0.1245</c:v>
                </c:pt>
                <c:pt idx="14">
                  <c:v>0.1245</c:v>
                </c:pt>
                <c:pt idx="15">
                  <c:v>0.1245</c:v>
                </c:pt>
                <c:pt idx="16">
                  <c:v>0.1245</c:v>
                </c:pt>
                <c:pt idx="17">
                  <c:v>0.1245</c:v>
                </c:pt>
                <c:pt idx="18">
                  <c:v>0.1245</c:v>
                </c:pt>
                <c:pt idx="19">
                  <c:v>0.1245</c:v>
                </c:pt>
                <c:pt idx="20">
                  <c:v>0.1245</c:v>
                </c:pt>
                <c:pt idx="21">
                  <c:v>0.1245</c:v>
                </c:pt>
                <c:pt idx="22">
                  <c:v>0.1245</c:v>
                </c:pt>
                <c:pt idx="23">
                  <c:v>0.1245</c:v>
                </c:pt>
                <c:pt idx="24">
                  <c:v>0.1245</c:v>
                </c:pt>
                <c:pt idx="25">
                  <c:v>0.1245</c:v>
                </c:pt>
                <c:pt idx="26">
                  <c:v>0.1245</c:v>
                </c:pt>
                <c:pt idx="27">
                  <c:v>0.1245</c:v>
                </c:pt>
                <c:pt idx="28">
                  <c:v>0.1245</c:v>
                </c:pt>
                <c:pt idx="29">
                  <c:v>0.1245</c:v>
                </c:pt>
                <c:pt idx="30">
                  <c:v>0.1245</c:v>
                </c:pt>
                <c:pt idx="31">
                  <c:v>0.1245</c:v>
                </c:pt>
                <c:pt idx="32">
                  <c:v>0.1245</c:v>
                </c:pt>
                <c:pt idx="33">
                  <c:v>0.1245</c:v>
                </c:pt>
                <c:pt idx="34">
                  <c:v>0.1245</c:v>
                </c:pt>
                <c:pt idx="35">
                  <c:v>0.1245</c:v>
                </c:pt>
                <c:pt idx="36">
                  <c:v>0.1245</c:v>
                </c:pt>
                <c:pt idx="37">
                  <c:v>0.1245</c:v>
                </c:pt>
                <c:pt idx="38">
                  <c:v>0.1245</c:v>
                </c:pt>
                <c:pt idx="39">
                  <c:v>0.1245</c:v>
                </c:pt>
                <c:pt idx="40">
                  <c:v>0.1245</c:v>
                </c:pt>
                <c:pt idx="41">
                  <c:v>0.1245</c:v>
                </c:pt>
                <c:pt idx="42">
                  <c:v>0.1245</c:v>
                </c:pt>
                <c:pt idx="43">
                  <c:v>0.1245</c:v>
                </c:pt>
                <c:pt idx="44">
                  <c:v>0.1245</c:v>
                </c:pt>
                <c:pt idx="45">
                  <c:v>0.1245</c:v>
                </c:pt>
                <c:pt idx="46">
                  <c:v>0.1245</c:v>
                </c:pt>
                <c:pt idx="47">
                  <c:v>0.1245</c:v>
                </c:pt>
                <c:pt idx="48">
                  <c:v>0.1245</c:v>
                </c:pt>
                <c:pt idx="49">
                  <c:v>0.1245</c:v>
                </c:pt>
                <c:pt idx="50">
                  <c:v>0.1245</c:v>
                </c:pt>
                <c:pt idx="51">
                  <c:v>0.1245</c:v>
                </c:pt>
                <c:pt idx="52">
                  <c:v>0.1245</c:v>
                </c:pt>
                <c:pt idx="53">
                  <c:v>0.1245</c:v>
                </c:pt>
                <c:pt idx="54">
                  <c:v>0.1245</c:v>
                </c:pt>
                <c:pt idx="55">
                  <c:v>0.1245</c:v>
                </c:pt>
                <c:pt idx="56">
                  <c:v>0.1245</c:v>
                </c:pt>
                <c:pt idx="57">
                  <c:v>0.1245</c:v>
                </c:pt>
                <c:pt idx="58">
                  <c:v>0.1245</c:v>
                </c:pt>
                <c:pt idx="59">
                  <c:v>0.1245</c:v>
                </c:pt>
                <c:pt idx="60">
                  <c:v>9.3399999999999997E-2</c:v>
                </c:pt>
                <c:pt idx="61">
                  <c:v>9.3399999999999997E-2</c:v>
                </c:pt>
                <c:pt idx="62">
                  <c:v>9.3399999999999997E-2</c:v>
                </c:pt>
                <c:pt idx="63">
                  <c:v>9.3399999999999997E-2</c:v>
                </c:pt>
                <c:pt idx="64">
                  <c:v>9.3399999999999997E-2</c:v>
                </c:pt>
                <c:pt idx="65">
                  <c:v>9.3399999999999997E-2</c:v>
                </c:pt>
                <c:pt idx="66">
                  <c:v>9.3399999999999997E-2</c:v>
                </c:pt>
                <c:pt idx="67">
                  <c:v>9.3399999999999997E-2</c:v>
                </c:pt>
                <c:pt idx="68">
                  <c:v>9.3399999999999997E-2</c:v>
                </c:pt>
                <c:pt idx="69">
                  <c:v>9.3399999999999997E-2</c:v>
                </c:pt>
                <c:pt idx="70">
                  <c:v>0.1245</c:v>
                </c:pt>
                <c:pt idx="71">
                  <c:v>0.1245</c:v>
                </c:pt>
                <c:pt idx="72">
                  <c:v>0.1245</c:v>
                </c:pt>
                <c:pt idx="73">
                  <c:v>0.1245</c:v>
                </c:pt>
                <c:pt idx="74">
                  <c:v>0.1245</c:v>
                </c:pt>
                <c:pt idx="75">
                  <c:v>0.1245</c:v>
                </c:pt>
                <c:pt idx="76">
                  <c:v>0.1245</c:v>
                </c:pt>
                <c:pt idx="77">
                  <c:v>0.1245</c:v>
                </c:pt>
                <c:pt idx="78">
                  <c:v>0.1245</c:v>
                </c:pt>
                <c:pt idx="79">
                  <c:v>0.1245</c:v>
                </c:pt>
                <c:pt idx="80">
                  <c:v>0.1245</c:v>
                </c:pt>
                <c:pt idx="81">
                  <c:v>0.1245</c:v>
                </c:pt>
                <c:pt idx="82">
                  <c:v>0.1245</c:v>
                </c:pt>
                <c:pt idx="83">
                  <c:v>0.1245</c:v>
                </c:pt>
                <c:pt idx="84">
                  <c:v>0.1245</c:v>
                </c:pt>
                <c:pt idx="85">
                  <c:v>0.1245</c:v>
                </c:pt>
                <c:pt idx="86">
                  <c:v>0.1245</c:v>
                </c:pt>
                <c:pt idx="87">
                  <c:v>0.1245</c:v>
                </c:pt>
                <c:pt idx="88">
                  <c:v>0.1245</c:v>
                </c:pt>
                <c:pt idx="89">
                  <c:v>0.1245</c:v>
                </c:pt>
                <c:pt idx="90">
                  <c:v>0.1245</c:v>
                </c:pt>
                <c:pt idx="91">
                  <c:v>0.1245</c:v>
                </c:pt>
                <c:pt idx="92">
                  <c:v>0.1245</c:v>
                </c:pt>
                <c:pt idx="93">
                  <c:v>0.1245</c:v>
                </c:pt>
                <c:pt idx="94">
                  <c:v>0.1245</c:v>
                </c:pt>
                <c:pt idx="95">
                  <c:v>0.1245</c:v>
                </c:pt>
                <c:pt idx="96">
                  <c:v>0.1245</c:v>
                </c:pt>
                <c:pt idx="97">
                  <c:v>0.1245</c:v>
                </c:pt>
                <c:pt idx="98">
                  <c:v>0.1245</c:v>
                </c:pt>
                <c:pt idx="99">
                  <c:v>0.1245</c:v>
                </c:pt>
                <c:pt idx="100">
                  <c:v>0.1245</c:v>
                </c:pt>
                <c:pt idx="101">
                  <c:v>0.1245</c:v>
                </c:pt>
                <c:pt idx="102">
                  <c:v>0.1245</c:v>
                </c:pt>
                <c:pt idx="103">
                  <c:v>0.1245</c:v>
                </c:pt>
                <c:pt idx="104">
                  <c:v>0.1245</c:v>
                </c:pt>
                <c:pt idx="105">
                  <c:v>0.1245</c:v>
                </c:pt>
                <c:pt idx="106">
                  <c:v>0.1245</c:v>
                </c:pt>
                <c:pt idx="107">
                  <c:v>0.1245</c:v>
                </c:pt>
                <c:pt idx="108">
                  <c:v>0.1245</c:v>
                </c:pt>
                <c:pt idx="109">
                  <c:v>0.1245</c:v>
                </c:pt>
                <c:pt idx="110">
                  <c:v>0.1245</c:v>
                </c:pt>
                <c:pt idx="111">
                  <c:v>0.1245</c:v>
                </c:pt>
                <c:pt idx="112">
                  <c:v>0.1245</c:v>
                </c:pt>
                <c:pt idx="113">
                  <c:v>0.1245</c:v>
                </c:pt>
                <c:pt idx="114">
                  <c:v>0.1245</c:v>
                </c:pt>
                <c:pt idx="115">
                  <c:v>0.1245</c:v>
                </c:pt>
                <c:pt idx="116">
                  <c:v>0.1245</c:v>
                </c:pt>
                <c:pt idx="117">
                  <c:v>0.1245</c:v>
                </c:pt>
                <c:pt idx="118">
                  <c:v>0.1245</c:v>
                </c:pt>
                <c:pt idx="119">
                  <c:v>0.1245</c:v>
                </c:pt>
                <c:pt idx="120">
                  <c:v>0.1245</c:v>
                </c:pt>
                <c:pt idx="121">
                  <c:v>0.1245</c:v>
                </c:pt>
                <c:pt idx="122">
                  <c:v>0.1245</c:v>
                </c:pt>
                <c:pt idx="123">
                  <c:v>0.1245</c:v>
                </c:pt>
                <c:pt idx="124">
                  <c:v>0.1245</c:v>
                </c:pt>
                <c:pt idx="125">
                  <c:v>0.1245</c:v>
                </c:pt>
                <c:pt idx="126">
                  <c:v>0.1245</c:v>
                </c:pt>
                <c:pt idx="127">
                  <c:v>0.1245</c:v>
                </c:pt>
                <c:pt idx="128">
                  <c:v>0.1245</c:v>
                </c:pt>
                <c:pt idx="129">
                  <c:v>0.1245</c:v>
                </c:pt>
                <c:pt idx="130">
                  <c:v>0.1245</c:v>
                </c:pt>
                <c:pt idx="131">
                  <c:v>0.1245</c:v>
                </c:pt>
                <c:pt idx="132">
                  <c:v>0.1245</c:v>
                </c:pt>
                <c:pt idx="133">
                  <c:v>0.1245</c:v>
                </c:pt>
                <c:pt idx="134">
                  <c:v>0.1245</c:v>
                </c:pt>
                <c:pt idx="135">
                  <c:v>0.1245</c:v>
                </c:pt>
                <c:pt idx="136">
                  <c:v>0.1245</c:v>
                </c:pt>
                <c:pt idx="137">
                  <c:v>0.1245</c:v>
                </c:pt>
                <c:pt idx="138">
                  <c:v>0.1245</c:v>
                </c:pt>
                <c:pt idx="139">
                  <c:v>0.1245</c:v>
                </c:pt>
                <c:pt idx="140">
                  <c:v>0.1245</c:v>
                </c:pt>
                <c:pt idx="141">
                  <c:v>0.1245</c:v>
                </c:pt>
                <c:pt idx="142">
                  <c:v>0.1245</c:v>
                </c:pt>
                <c:pt idx="143">
                  <c:v>0.1245</c:v>
                </c:pt>
                <c:pt idx="144">
                  <c:v>0.1245</c:v>
                </c:pt>
                <c:pt idx="145">
                  <c:v>0.1245</c:v>
                </c:pt>
                <c:pt idx="146">
                  <c:v>0.1245</c:v>
                </c:pt>
                <c:pt idx="147">
                  <c:v>0.1245</c:v>
                </c:pt>
                <c:pt idx="148">
                  <c:v>0.1245</c:v>
                </c:pt>
                <c:pt idx="149">
                  <c:v>0.1103</c:v>
                </c:pt>
                <c:pt idx="150">
                  <c:v>0.1103</c:v>
                </c:pt>
                <c:pt idx="151">
                  <c:v>0.1103</c:v>
                </c:pt>
                <c:pt idx="152">
                  <c:v>0.1103</c:v>
                </c:pt>
                <c:pt idx="153">
                  <c:v>0.1103</c:v>
                </c:pt>
                <c:pt idx="154">
                  <c:v>0.1103</c:v>
                </c:pt>
                <c:pt idx="155">
                  <c:v>0.1103</c:v>
                </c:pt>
                <c:pt idx="156">
                  <c:v>0.1103</c:v>
                </c:pt>
                <c:pt idx="157">
                  <c:v>0.1103</c:v>
                </c:pt>
                <c:pt idx="158">
                  <c:v>0.1103</c:v>
                </c:pt>
                <c:pt idx="159">
                  <c:v>0.1103</c:v>
                </c:pt>
                <c:pt idx="160">
                  <c:v>0.1103</c:v>
                </c:pt>
                <c:pt idx="161">
                  <c:v>0.1103</c:v>
                </c:pt>
                <c:pt idx="162">
                  <c:v>0.1103</c:v>
                </c:pt>
                <c:pt idx="163">
                  <c:v>0.1103</c:v>
                </c:pt>
                <c:pt idx="164">
                  <c:v>0.1103</c:v>
                </c:pt>
                <c:pt idx="165">
                  <c:v>0.1103</c:v>
                </c:pt>
                <c:pt idx="166">
                  <c:v>0.1103</c:v>
                </c:pt>
                <c:pt idx="167">
                  <c:v>0.1103</c:v>
                </c:pt>
                <c:pt idx="168">
                  <c:v>0.1103</c:v>
                </c:pt>
                <c:pt idx="169">
                  <c:v>0.1103</c:v>
                </c:pt>
                <c:pt idx="170">
                  <c:v>0.1103</c:v>
                </c:pt>
                <c:pt idx="171">
                  <c:v>0.1103</c:v>
                </c:pt>
                <c:pt idx="172">
                  <c:v>0.1103</c:v>
                </c:pt>
                <c:pt idx="173">
                  <c:v>0.1103</c:v>
                </c:pt>
                <c:pt idx="174">
                  <c:v>0.1103</c:v>
                </c:pt>
                <c:pt idx="175">
                  <c:v>0.1103</c:v>
                </c:pt>
                <c:pt idx="176">
                  <c:v>0.1103</c:v>
                </c:pt>
                <c:pt idx="177">
                  <c:v>0.1103</c:v>
                </c:pt>
                <c:pt idx="178">
                  <c:v>0.1103</c:v>
                </c:pt>
                <c:pt idx="179">
                  <c:v>0.1103</c:v>
                </c:pt>
                <c:pt idx="180">
                  <c:v>0.1103</c:v>
                </c:pt>
                <c:pt idx="181">
                  <c:v>0.1103</c:v>
                </c:pt>
                <c:pt idx="182">
                  <c:v>0.1103</c:v>
                </c:pt>
                <c:pt idx="183">
                  <c:v>0.1103</c:v>
                </c:pt>
                <c:pt idx="184">
                  <c:v>0.1103</c:v>
                </c:pt>
                <c:pt idx="185">
                  <c:v>0.1103</c:v>
                </c:pt>
                <c:pt idx="186">
                  <c:v>0.1103</c:v>
                </c:pt>
                <c:pt idx="187">
                  <c:v>0.1103</c:v>
                </c:pt>
                <c:pt idx="188">
                  <c:v>0.1103</c:v>
                </c:pt>
                <c:pt idx="189">
                  <c:v>0.1103</c:v>
                </c:pt>
                <c:pt idx="190">
                  <c:v>0.1103</c:v>
                </c:pt>
                <c:pt idx="191">
                  <c:v>0.1103</c:v>
                </c:pt>
                <c:pt idx="192">
                  <c:v>0.1103</c:v>
                </c:pt>
                <c:pt idx="193">
                  <c:v>0.1103</c:v>
                </c:pt>
                <c:pt idx="194">
                  <c:v>0.1103</c:v>
                </c:pt>
                <c:pt idx="195">
                  <c:v>0.1103</c:v>
                </c:pt>
                <c:pt idx="196">
                  <c:v>0.1103</c:v>
                </c:pt>
                <c:pt idx="197">
                  <c:v>0.1103</c:v>
                </c:pt>
                <c:pt idx="198">
                  <c:v>0.1103</c:v>
                </c:pt>
                <c:pt idx="199">
                  <c:v>0.1103</c:v>
                </c:pt>
                <c:pt idx="200">
                  <c:v>0.1103</c:v>
                </c:pt>
                <c:pt idx="201">
                  <c:v>0.1103</c:v>
                </c:pt>
                <c:pt idx="202">
                  <c:v>0.1103</c:v>
                </c:pt>
                <c:pt idx="203">
                  <c:v>0.1103</c:v>
                </c:pt>
                <c:pt idx="204">
                  <c:v>0.1103</c:v>
                </c:pt>
                <c:pt idx="205">
                  <c:v>0.1103</c:v>
                </c:pt>
                <c:pt idx="206">
                  <c:v>0.1103</c:v>
                </c:pt>
                <c:pt idx="207">
                  <c:v>0.1103</c:v>
                </c:pt>
                <c:pt idx="208">
                  <c:v>0.1103</c:v>
                </c:pt>
                <c:pt idx="209">
                  <c:v>0.1103</c:v>
                </c:pt>
                <c:pt idx="210">
                  <c:v>0.12189999999999999</c:v>
                </c:pt>
                <c:pt idx="211">
                  <c:v>0.12189999999999999</c:v>
                </c:pt>
                <c:pt idx="212">
                  <c:v>0.12189999999999999</c:v>
                </c:pt>
                <c:pt idx="213">
                  <c:v>0.12189999999999999</c:v>
                </c:pt>
                <c:pt idx="214">
                  <c:v>0.12189999999999999</c:v>
                </c:pt>
                <c:pt idx="215">
                  <c:v>0.12189999999999999</c:v>
                </c:pt>
                <c:pt idx="216">
                  <c:v>0.12189999999999999</c:v>
                </c:pt>
                <c:pt idx="217">
                  <c:v>0.12189999999999999</c:v>
                </c:pt>
                <c:pt idx="218">
                  <c:v>0.12189999999999999</c:v>
                </c:pt>
                <c:pt idx="219">
                  <c:v>0.12189999999999999</c:v>
                </c:pt>
                <c:pt idx="220">
                  <c:v>0.12189999999999999</c:v>
                </c:pt>
                <c:pt idx="221">
                  <c:v>0.12189999999999999</c:v>
                </c:pt>
                <c:pt idx="222">
                  <c:v>0.12189999999999999</c:v>
                </c:pt>
                <c:pt idx="223">
                  <c:v>0.12189999999999999</c:v>
                </c:pt>
                <c:pt idx="224">
                  <c:v>0.12189999999999999</c:v>
                </c:pt>
                <c:pt idx="225">
                  <c:v>0.12189999999999999</c:v>
                </c:pt>
                <c:pt idx="226">
                  <c:v>0.12189999999999999</c:v>
                </c:pt>
                <c:pt idx="227">
                  <c:v>0.12189999999999999</c:v>
                </c:pt>
                <c:pt idx="228">
                  <c:v>0.12189999999999999</c:v>
                </c:pt>
                <c:pt idx="229">
                  <c:v>0.12189999999999999</c:v>
                </c:pt>
                <c:pt idx="230">
                  <c:v>0.12189999999999999</c:v>
                </c:pt>
                <c:pt idx="231">
                  <c:v>0.12189999999999999</c:v>
                </c:pt>
                <c:pt idx="232">
                  <c:v>0.12189999999999999</c:v>
                </c:pt>
                <c:pt idx="233">
                  <c:v>0.12189999999999999</c:v>
                </c:pt>
                <c:pt idx="234">
                  <c:v>0.12189999999999999</c:v>
                </c:pt>
                <c:pt idx="235">
                  <c:v>0.12189999999999999</c:v>
                </c:pt>
                <c:pt idx="236">
                  <c:v>0.12189999999999999</c:v>
                </c:pt>
                <c:pt idx="237">
                  <c:v>0.12189999999999999</c:v>
                </c:pt>
                <c:pt idx="238">
                  <c:v>0.12189999999999999</c:v>
                </c:pt>
                <c:pt idx="239">
                  <c:v>0.12189999999999999</c:v>
                </c:pt>
                <c:pt idx="240">
                  <c:v>0.12189999999999999</c:v>
                </c:pt>
                <c:pt idx="241">
                  <c:v>0.12189999999999999</c:v>
                </c:pt>
                <c:pt idx="242">
                  <c:v>0.12189999999999999</c:v>
                </c:pt>
                <c:pt idx="243">
                  <c:v>0.12189999999999999</c:v>
                </c:pt>
                <c:pt idx="244">
                  <c:v>0.12189999999999999</c:v>
                </c:pt>
                <c:pt idx="245">
                  <c:v>0.12189999999999999</c:v>
                </c:pt>
                <c:pt idx="246">
                  <c:v>0.12189999999999999</c:v>
                </c:pt>
                <c:pt idx="247">
                  <c:v>0.12189999999999999</c:v>
                </c:pt>
                <c:pt idx="248">
                  <c:v>0.12189999999999999</c:v>
                </c:pt>
                <c:pt idx="249">
                  <c:v>0.12189999999999999</c:v>
                </c:pt>
                <c:pt idx="250">
                  <c:v>0.12189999999999999</c:v>
                </c:pt>
                <c:pt idx="251">
                  <c:v>0.12189999999999999</c:v>
                </c:pt>
                <c:pt idx="252">
                  <c:v>0.12189999999999999</c:v>
                </c:pt>
                <c:pt idx="253">
                  <c:v>0.12189999999999999</c:v>
                </c:pt>
                <c:pt idx="254">
                  <c:v>0.12189999999999999</c:v>
                </c:pt>
                <c:pt idx="255">
                  <c:v>0.12189999999999999</c:v>
                </c:pt>
                <c:pt idx="256">
                  <c:v>0.12189999999999999</c:v>
                </c:pt>
                <c:pt idx="257">
                  <c:v>0.12189999999999999</c:v>
                </c:pt>
                <c:pt idx="258">
                  <c:v>0.12189999999999999</c:v>
                </c:pt>
                <c:pt idx="259">
                  <c:v>0.12189999999999999</c:v>
                </c:pt>
                <c:pt idx="260">
                  <c:v>0.12189999999999999</c:v>
                </c:pt>
                <c:pt idx="261">
                  <c:v>0.12189999999999999</c:v>
                </c:pt>
                <c:pt idx="262">
                  <c:v>0.12189999999999999</c:v>
                </c:pt>
                <c:pt idx="263">
                  <c:v>0.12189999999999999</c:v>
                </c:pt>
                <c:pt idx="264">
                  <c:v>0.12189999999999999</c:v>
                </c:pt>
                <c:pt idx="265">
                  <c:v>0.12189999999999999</c:v>
                </c:pt>
                <c:pt idx="266">
                  <c:v>0.12189999999999999</c:v>
                </c:pt>
                <c:pt idx="267">
                  <c:v>0.12189999999999999</c:v>
                </c:pt>
                <c:pt idx="268">
                  <c:v>0.12189999999999999</c:v>
                </c:pt>
                <c:pt idx="269">
                  <c:v>0.12189999999999999</c:v>
                </c:pt>
                <c:pt idx="270">
                  <c:v>0.12189999999999999</c:v>
                </c:pt>
                <c:pt idx="271">
                  <c:v>0.12189999999999999</c:v>
                </c:pt>
                <c:pt idx="272">
                  <c:v>0.12189999999999999</c:v>
                </c:pt>
                <c:pt idx="273">
                  <c:v>0.12189999999999999</c:v>
                </c:pt>
                <c:pt idx="274">
                  <c:v>0.12670000000000001</c:v>
                </c:pt>
                <c:pt idx="275">
                  <c:v>0.12670000000000001</c:v>
                </c:pt>
                <c:pt idx="276">
                  <c:v>0.12670000000000001</c:v>
                </c:pt>
                <c:pt idx="277">
                  <c:v>0.12670000000000001</c:v>
                </c:pt>
                <c:pt idx="278">
                  <c:v>0.12670000000000001</c:v>
                </c:pt>
                <c:pt idx="279">
                  <c:v>0.12670000000000001</c:v>
                </c:pt>
                <c:pt idx="280">
                  <c:v>0.12670000000000001</c:v>
                </c:pt>
                <c:pt idx="281">
                  <c:v>0.12670000000000001</c:v>
                </c:pt>
                <c:pt idx="282">
                  <c:v>0.12670000000000001</c:v>
                </c:pt>
                <c:pt idx="283">
                  <c:v>0.12670000000000001</c:v>
                </c:pt>
                <c:pt idx="284">
                  <c:v>0.12670000000000001</c:v>
                </c:pt>
                <c:pt idx="285">
                  <c:v>0.12670000000000001</c:v>
                </c:pt>
                <c:pt idx="286">
                  <c:v>0.12670000000000001</c:v>
                </c:pt>
                <c:pt idx="287">
                  <c:v>0.12670000000000001</c:v>
                </c:pt>
                <c:pt idx="288">
                  <c:v>0.12670000000000001</c:v>
                </c:pt>
                <c:pt idx="289">
                  <c:v>0.12670000000000001</c:v>
                </c:pt>
                <c:pt idx="290">
                  <c:v>0.12670000000000001</c:v>
                </c:pt>
                <c:pt idx="291">
                  <c:v>0.12670000000000001</c:v>
                </c:pt>
                <c:pt idx="292">
                  <c:v>0.12670000000000001</c:v>
                </c:pt>
                <c:pt idx="293">
                  <c:v>0.12670000000000001</c:v>
                </c:pt>
                <c:pt idx="294">
                  <c:v>0.12670000000000001</c:v>
                </c:pt>
                <c:pt idx="295">
                  <c:v>0.12670000000000001</c:v>
                </c:pt>
                <c:pt idx="296">
                  <c:v>0.12670000000000001</c:v>
                </c:pt>
                <c:pt idx="297">
                  <c:v>0.12670000000000001</c:v>
                </c:pt>
                <c:pt idx="298">
                  <c:v>0.12670000000000001</c:v>
                </c:pt>
                <c:pt idx="299">
                  <c:v>0.12670000000000001</c:v>
                </c:pt>
                <c:pt idx="300">
                  <c:v>0.12670000000000001</c:v>
                </c:pt>
                <c:pt idx="301">
                  <c:v>0.12670000000000001</c:v>
                </c:pt>
                <c:pt idx="302">
                  <c:v>0.12670000000000001</c:v>
                </c:pt>
                <c:pt idx="303">
                  <c:v>0.12670000000000001</c:v>
                </c:pt>
                <c:pt idx="304">
                  <c:v>0.12670000000000001</c:v>
                </c:pt>
                <c:pt idx="305">
                  <c:v>0.12670000000000001</c:v>
                </c:pt>
                <c:pt idx="306">
                  <c:v>0.12670000000000001</c:v>
                </c:pt>
                <c:pt idx="307">
                  <c:v>0.12670000000000001</c:v>
                </c:pt>
                <c:pt idx="308">
                  <c:v>0.12670000000000001</c:v>
                </c:pt>
                <c:pt idx="309">
                  <c:v>0.12670000000000001</c:v>
                </c:pt>
                <c:pt idx="310">
                  <c:v>0.12670000000000001</c:v>
                </c:pt>
                <c:pt idx="311">
                  <c:v>0.12670000000000001</c:v>
                </c:pt>
                <c:pt idx="312">
                  <c:v>0.12670000000000001</c:v>
                </c:pt>
                <c:pt idx="313">
                  <c:v>0.12670000000000001</c:v>
                </c:pt>
                <c:pt idx="314">
                  <c:v>0.12670000000000001</c:v>
                </c:pt>
                <c:pt idx="315">
                  <c:v>0.12670000000000001</c:v>
                </c:pt>
                <c:pt idx="316">
                  <c:v>0.12670000000000001</c:v>
                </c:pt>
                <c:pt idx="317">
                  <c:v>0.12670000000000001</c:v>
                </c:pt>
                <c:pt idx="318">
                  <c:v>0.12670000000000001</c:v>
                </c:pt>
                <c:pt idx="319">
                  <c:v>0.12670000000000001</c:v>
                </c:pt>
                <c:pt idx="320">
                  <c:v>0.12670000000000001</c:v>
                </c:pt>
                <c:pt idx="321">
                  <c:v>0.12670000000000001</c:v>
                </c:pt>
                <c:pt idx="322">
                  <c:v>0.12670000000000001</c:v>
                </c:pt>
                <c:pt idx="323">
                  <c:v>0.12670000000000001</c:v>
                </c:pt>
                <c:pt idx="324">
                  <c:v>0.12670000000000001</c:v>
                </c:pt>
                <c:pt idx="325">
                  <c:v>0.12670000000000001</c:v>
                </c:pt>
                <c:pt idx="326">
                  <c:v>0.12670000000000001</c:v>
                </c:pt>
                <c:pt idx="327">
                  <c:v>0.12670000000000001</c:v>
                </c:pt>
                <c:pt idx="328">
                  <c:v>0.12670000000000001</c:v>
                </c:pt>
                <c:pt idx="329">
                  <c:v>0.12670000000000001</c:v>
                </c:pt>
                <c:pt idx="330">
                  <c:v>0.12670000000000001</c:v>
                </c:pt>
                <c:pt idx="331">
                  <c:v>0.12670000000000001</c:v>
                </c:pt>
                <c:pt idx="332">
                  <c:v>0.12670000000000001</c:v>
                </c:pt>
                <c:pt idx="333">
                  <c:v>0.12670000000000001</c:v>
                </c:pt>
                <c:pt idx="334">
                  <c:v>0.12670000000000001</c:v>
                </c:pt>
                <c:pt idx="335">
                  <c:v>0.12670000000000001</c:v>
                </c:pt>
                <c:pt idx="336">
                  <c:v>0.12670000000000001</c:v>
                </c:pt>
                <c:pt idx="337">
                  <c:v>0.12670000000000001</c:v>
                </c:pt>
                <c:pt idx="338">
                  <c:v>0.1158</c:v>
                </c:pt>
                <c:pt idx="339">
                  <c:v>0.1158</c:v>
                </c:pt>
                <c:pt idx="340">
                  <c:v>0.1158</c:v>
                </c:pt>
                <c:pt idx="341">
                  <c:v>0.1158</c:v>
                </c:pt>
                <c:pt idx="342">
                  <c:v>0.1158</c:v>
                </c:pt>
                <c:pt idx="343">
                  <c:v>0.1158</c:v>
                </c:pt>
                <c:pt idx="344">
                  <c:v>0.1158</c:v>
                </c:pt>
                <c:pt idx="345">
                  <c:v>0.1158</c:v>
                </c:pt>
                <c:pt idx="346">
                  <c:v>0.1158</c:v>
                </c:pt>
                <c:pt idx="347">
                  <c:v>0.1158</c:v>
                </c:pt>
                <c:pt idx="348">
                  <c:v>0.1158</c:v>
                </c:pt>
                <c:pt idx="349">
                  <c:v>0.1158</c:v>
                </c:pt>
                <c:pt idx="350">
                  <c:v>0.1158</c:v>
                </c:pt>
                <c:pt idx="351">
                  <c:v>0.1158</c:v>
                </c:pt>
                <c:pt idx="352">
                  <c:v>0.1158</c:v>
                </c:pt>
                <c:pt idx="353">
                  <c:v>0.1158</c:v>
                </c:pt>
                <c:pt idx="354">
                  <c:v>0.1158</c:v>
                </c:pt>
                <c:pt idx="355">
                  <c:v>0.1158</c:v>
                </c:pt>
                <c:pt idx="356">
                  <c:v>0.1158</c:v>
                </c:pt>
                <c:pt idx="357">
                  <c:v>0.1158</c:v>
                </c:pt>
                <c:pt idx="358">
                  <c:v>0.1158</c:v>
                </c:pt>
                <c:pt idx="359">
                  <c:v>0.1158</c:v>
                </c:pt>
                <c:pt idx="360">
                  <c:v>0.1158</c:v>
                </c:pt>
                <c:pt idx="361">
                  <c:v>0.1158</c:v>
                </c:pt>
                <c:pt idx="362">
                  <c:v>0.1158</c:v>
                </c:pt>
                <c:pt idx="363">
                  <c:v>0.1158</c:v>
                </c:pt>
                <c:pt idx="364">
                  <c:v>0.1158</c:v>
                </c:pt>
                <c:pt idx="365">
                  <c:v>0.1158</c:v>
                </c:pt>
                <c:pt idx="366">
                  <c:v>0.1158</c:v>
                </c:pt>
                <c:pt idx="367">
                  <c:v>0.1158</c:v>
                </c:pt>
                <c:pt idx="368">
                  <c:v>0.1158</c:v>
                </c:pt>
                <c:pt idx="369">
                  <c:v>0.1158</c:v>
                </c:pt>
                <c:pt idx="370">
                  <c:v>0.1158</c:v>
                </c:pt>
                <c:pt idx="371">
                  <c:v>0.1158</c:v>
                </c:pt>
                <c:pt idx="372">
                  <c:v>0.1158</c:v>
                </c:pt>
                <c:pt idx="373">
                  <c:v>0.1158</c:v>
                </c:pt>
                <c:pt idx="374">
                  <c:v>0.1158</c:v>
                </c:pt>
                <c:pt idx="375">
                  <c:v>0.1158</c:v>
                </c:pt>
                <c:pt idx="376">
                  <c:v>0.1158</c:v>
                </c:pt>
                <c:pt idx="377">
                  <c:v>0.1158</c:v>
                </c:pt>
                <c:pt idx="378">
                  <c:v>0.1158</c:v>
                </c:pt>
                <c:pt idx="379">
                  <c:v>0.1158</c:v>
                </c:pt>
                <c:pt idx="380">
                  <c:v>0.1158</c:v>
                </c:pt>
                <c:pt idx="381">
                  <c:v>0.1158</c:v>
                </c:pt>
                <c:pt idx="382">
                  <c:v>0.1158</c:v>
                </c:pt>
                <c:pt idx="383">
                  <c:v>0.1158</c:v>
                </c:pt>
                <c:pt idx="384">
                  <c:v>0.1158</c:v>
                </c:pt>
                <c:pt idx="385">
                  <c:v>0.1158</c:v>
                </c:pt>
                <c:pt idx="386">
                  <c:v>0.1158</c:v>
                </c:pt>
                <c:pt idx="387">
                  <c:v>0.1158</c:v>
                </c:pt>
                <c:pt idx="388">
                  <c:v>0.1158</c:v>
                </c:pt>
                <c:pt idx="389">
                  <c:v>0.1158</c:v>
                </c:pt>
                <c:pt idx="390">
                  <c:v>0.1158</c:v>
                </c:pt>
                <c:pt idx="391">
                  <c:v>0.1158</c:v>
                </c:pt>
                <c:pt idx="392">
                  <c:v>0.1158</c:v>
                </c:pt>
                <c:pt idx="393">
                  <c:v>0.1158</c:v>
                </c:pt>
                <c:pt idx="394">
                  <c:v>0.1158</c:v>
                </c:pt>
                <c:pt idx="395">
                  <c:v>0.1158</c:v>
                </c:pt>
                <c:pt idx="396">
                  <c:v>0.1158</c:v>
                </c:pt>
                <c:pt idx="397">
                  <c:v>0.1158</c:v>
                </c:pt>
                <c:pt idx="398">
                  <c:v>0.1158</c:v>
                </c:pt>
                <c:pt idx="399">
                  <c:v>0.1158</c:v>
                </c:pt>
                <c:pt idx="400">
                  <c:v>0.1158</c:v>
                </c:pt>
                <c:pt idx="401">
                  <c:v>0.1158</c:v>
                </c:pt>
                <c:pt idx="402">
                  <c:v>0.1278</c:v>
                </c:pt>
                <c:pt idx="403">
                  <c:v>0.1278</c:v>
                </c:pt>
                <c:pt idx="404">
                  <c:v>0.1278</c:v>
                </c:pt>
                <c:pt idx="405">
                  <c:v>0.1278</c:v>
                </c:pt>
                <c:pt idx="406">
                  <c:v>0.1278</c:v>
                </c:pt>
                <c:pt idx="407">
                  <c:v>0.1278</c:v>
                </c:pt>
                <c:pt idx="408">
                  <c:v>0.1278</c:v>
                </c:pt>
                <c:pt idx="409">
                  <c:v>0.1278</c:v>
                </c:pt>
                <c:pt idx="410">
                  <c:v>0.1278</c:v>
                </c:pt>
                <c:pt idx="411">
                  <c:v>0.1278</c:v>
                </c:pt>
                <c:pt idx="412">
                  <c:v>0.1278</c:v>
                </c:pt>
                <c:pt idx="413">
                  <c:v>0.1278</c:v>
                </c:pt>
                <c:pt idx="414">
                  <c:v>0.1278</c:v>
                </c:pt>
                <c:pt idx="415">
                  <c:v>0.1278</c:v>
                </c:pt>
                <c:pt idx="416">
                  <c:v>0.1278</c:v>
                </c:pt>
                <c:pt idx="417">
                  <c:v>0.1278</c:v>
                </c:pt>
                <c:pt idx="418">
                  <c:v>0.1278</c:v>
                </c:pt>
                <c:pt idx="419">
                  <c:v>0.1278</c:v>
                </c:pt>
                <c:pt idx="420">
                  <c:v>0.1278</c:v>
                </c:pt>
                <c:pt idx="421">
                  <c:v>0.1278</c:v>
                </c:pt>
                <c:pt idx="422">
                  <c:v>0.1278</c:v>
                </c:pt>
                <c:pt idx="423">
                  <c:v>0.1278</c:v>
                </c:pt>
                <c:pt idx="424">
                  <c:v>0.1278</c:v>
                </c:pt>
                <c:pt idx="425">
                  <c:v>0.1278</c:v>
                </c:pt>
                <c:pt idx="426">
                  <c:v>0.1278</c:v>
                </c:pt>
                <c:pt idx="427">
                  <c:v>0.1278</c:v>
                </c:pt>
                <c:pt idx="428">
                  <c:v>0.1278</c:v>
                </c:pt>
                <c:pt idx="429">
                  <c:v>0.1278</c:v>
                </c:pt>
                <c:pt idx="430">
                  <c:v>0.1278</c:v>
                </c:pt>
                <c:pt idx="431">
                  <c:v>0.1278</c:v>
                </c:pt>
                <c:pt idx="432">
                  <c:v>0.1278</c:v>
                </c:pt>
                <c:pt idx="433">
                  <c:v>0.1278</c:v>
                </c:pt>
                <c:pt idx="434">
                  <c:v>0.1278</c:v>
                </c:pt>
                <c:pt idx="435">
                  <c:v>0.1278</c:v>
                </c:pt>
                <c:pt idx="436">
                  <c:v>0.1278</c:v>
                </c:pt>
                <c:pt idx="437">
                  <c:v>0.1278</c:v>
                </c:pt>
                <c:pt idx="438">
                  <c:v>0.1278</c:v>
                </c:pt>
                <c:pt idx="439">
                  <c:v>0.1278</c:v>
                </c:pt>
                <c:pt idx="440">
                  <c:v>0.1278</c:v>
                </c:pt>
                <c:pt idx="441">
                  <c:v>0.1278</c:v>
                </c:pt>
                <c:pt idx="442">
                  <c:v>0.1278</c:v>
                </c:pt>
                <c:pt idx="443">
                  <c:v>0.1278</c:v>
                </c:pt>
                <c:pt idx="444">
                  <c:v>0.1278</c:v>
                </c:pt>
                <c:pt idx="445">
                  <c:v>0.1278</c:v>
                </c:pt>
                <c:pt idx="446">
                  <c:v>0.1278</c:v>
                </c:pt>
                <c:pt idx="447">
                  <c:v>0.1278</c:v>
                </c:pt>
                <c:pt idx="448">
                  <c:v>0.1278</c:v>
                </c:pt>
                <c:pt idx="449">
                  <c:v>0.1278</c:v>
                </c:pt>
                <c:pt idx="450">
                  <c:v>0.1278</c:v>
                </c:pt>
                <c:pt idx="451">
                  <c:v>0.1278</c:v>
                </c:pt>
                <c:pt idx="452">
                  <c:v>0.1278</c:v>
                </c:pt>
                <c:pt idx="453">
                  <c:v>0.1278</c:v>
                </c:pt>
                <c:pt idx="454">
                  <c:v>0.1278</c:v>
                </c:pt>
                <c:pt idx="455">
                  <c:v>0.1278</c:v>
                </c:pt>
                <c:pt idx="456">
                  <c:v>0.1278</c:v>
                </c:pt>
                <c:pt idx="457">
                  <c:v>0.1278</c:v>
                </c:pt>
                <c:pt idx="458">
                  <c:v>0.1278</c:v>
                </c:pt>
                <c:pt idx="459">
                  <c:v>0.1278</c:v>
                </c:pt>
                <c:pt idx="460">
                  <c:v>0.1278</c:v>
                </c:pt>
                <c:pt idx="461">
                  <c:v>0.1278</c:v>
                </c:pt>
                <c:pt idx="462">
                  <c:v>0.1278</c:v>
                </c:pt>
                <c:pt idx="463">
                  <c:v>0.1134</c:v>
                </c:pt>
                <c:pt idx="464">
                  <c:v>0.1134</c:v>
                </c:pt>
                <c:pt idx="465">
                  <c:v>0.1134</c:v>
                </c:pt>
                <c:pt idx="466">
                  <c:v>0.1134</c:v>
                </c:pt>
                <c:pt idx="467">
                  <c:v>0.1134</c:v>
                </c:pt>
                <c:pt idx="468">
                  <c:v>0.1134</c:v>
                </c:pt>
                <c:pt idx="469">
                  <c:v>0.1134</c:v>
                </c:pt>
                <c:pt idx="470">
                  <c:v>0.1134</c:v>
                </c:pt>
                <c:pt idx="471">
                  <c:v>0.1134</c:v>
                </c:pt>
                <c:pt idx="472">
                  <c:v>0.1134</c:v>
                </c:pt>
                <c:pt idx="473">
                  <c:v>0.1134</c:v>
                </c:pt>
                <c:pt idx="474">
                  <c:v>0.1134</c:v>
                </c:pt>
                <c:pt idx="475">
                  <c:v>0.1134</c:v>
                </c:pt>
                <c:pt idx="476">
                  <c:v>0.1134</c:v>
                </c:pt>
                <c:pt idx="477">
                  <c:v>0.1134</c:v>
                </c:pt>
                <c:pt idx="478">
                  <c:v>0.1134</c:v>
                </c:pt>
                <c:pt idx="479">
                  <c:v>0.1134</c:v>
                </c:pt>
                <c:pt idx="480">
                  <c:v>0.1134</c:v>
                </c:pt>
                <c:pt idx="481">
                  <c:v>0.1134</c:v>
                </c:pt>
                <c:pt idx="482">
                  <c:v>0.1134</c:v>
                </c:pt>
                <c:pt idx="483">
                  <c:v>0.1134</c:v>
                </c:pt>
                <c:pt idx="484">
                  <c:v>0.1134</c:v>
                </c:pt>
                <c:pt idx="485">
                  <c:v>0.1134</c:v>
                </c:pt>
                <c:pt idx="486">
                  <c:v>0.1134</c:v>
                </c:pt>
                <c:pt idx="487">
                  <c:v>0.1134</c:v>
                </c:pt>
                <c:pt idx="488">
                  <c:v>0.1134</c:v>
                </c:pt>
                <c:pt idx="489">
                  <c:v>0.1134</c:v>
                </c:pt>
                <c:pt idx="490">
                  <c:v>0.1134</c:v>
                </c:pt>
                <c:pt idx="491">
                  <c:v>0.1134</c:v>
                </c:pt>
                <c:pt idx="492">
                  <c:v>0.1134</c:v>
                </c:pt>
                <c:pt idx="493">
                  <c:v>0.1134</c:v>
                </c:pt>
                <c:pt idx="494">
                  <c:v>0.1134</c:v>
                </c:pt>
                <c:pt idx="495">
                  <c:v>0.1134</c:v>
                </c:pt>
                <c:pt idx="496">
                  <c:v>0.1134</c:v>
                </c:pt>
                <c:pt idx="497">
                  <c:v>0.1134</c:v>
                </c:pt>
                <c:pt idx="498">
                  <c:v>0.1134</c:v>
                </c:pt>
                <c:pt idx="499">
                  <c:v>0.1134</c:v>
                </c:pt>
                <c:pt idx="500">
                  <c:v>0.1134</c:v>
                </c:pt>
                <c:pt idx="501">
                  <c:v>0.1134</c:v>
                </c:pt>
                <c:pt idx="502">
                  <c:v>0.1134</c:v>
                </c:pt>
                <c:pt idx="503">
                  <c:v>0.1134</c:v>
                </c:pt>
                <c:pt idx="504">
                  <c:v>0.1134</c:v>
                </c:pt>
                <c:pt idx="505">
                  <c:v>0.1134</c:v>
                </c:pt>
                <c:pt idx="506">
                  <c:v>0.1134</c:v>
                </c:pt>
                <c:pt idx="507">
                  <c:v>0.1134</c:v>
                </c:pt>
                <c:pt idx="508">
                  <c:v>0.1134</c:v>
                </c:pt>
                <c:pt idx="509">
                  <c:v>0.1134</c:v>
                </c:pt>
                <c:pt idx="510">
                  <c:v>0.1134</c:v>
                </c:pt>
                <c:pt idx="511">
                  <c:v>0.1134</c:v>
                </c:pt>
                <c:pt idx="512">
                  <c:v>0.1134</c:v>
                </c:pt>
                <c:pt idx="513">
                  <c:v>0.1134</c:v>
                </c:pt>
                <c:pt idx="514">
                  <c:v>0.1134</c:v>
                </c:pt>
                <c:pt idx="515">
                  <c:v>0.1134</c:v>
                </c:pt>
                <c:pt idx="516">
                  <c:v>0.1134</c:v>
                </c:pt>
                <c:pt idx="517">
                  <c:v>0.1134</c:v>
                </c:pt>
                <c:pt idx="518">
                  <c:v>0.1134</c:v>
                </c:pt>
                <c:pt idx="519">
                  <c:v>0.1134</c:v>
                </c:pt>
                <c:pt idx="520">
                  <c:v>0.1134</c:v>
                </c:pt>
                <c:pt idx="521">
                  <c:v>0.1134</c:v>
                </c:pt>
                <c:pt idx="522">
                  <c:v>0.1134</c:v>
                </c:pt>
                <c:pt idx="523">
                  <c:v>0.1134</c:v>
                </c:pt>
                <c:pt idx="524">
                  <c:v>0.1134</c:v>
                </c:pt>
                <c:pt idx="525">
                  <c:v>0.1134</c:v>
                </c:pt>
                <c:pt idx="526">
                  <c:v>8.6300000000000002E-2</c:v>
                </c:pt>
                <c:pt idx="527">
                  <c:v>8.6300000000000002E-2</c:v>
                </c:pt>
                <c:pt idx="528">
                  <c:v>8.6300000000000002E-2</c:v>
                </c:pt>
                <c:pt idx="529">
                  <c:v>8.6300000000000002E-2</c:v>
                </c:pt>
                <c:pt idx="530">
                  <c:v>8.6300000000000002E-2</c:v>
                </c:pt>
                <c:pt idx="531">
                  <c:v>8.6300000000000002E-2</c:v>
                </c:pt>
                <c:pt idx="532">
                  <c:v>8.6300000000000002E-2</c:v>
                </c:pt>
                <c:pt idx="533">
                  <c:v>8.6300000000000002E-2</c:v>
                </c:pt>
                <c:pt idx="534">
                  <c:v>8.6300000000000002E-2</c:v>
                </c:pt>
                <c:pt idx="535">
                  <c:v>8.6300000000000002E-2</c:v>
                </c:pt>
                <c:pt idx="536">
                  <c:v>8.6300000000000002E-2</c:v>
                </c:pt>
                <c:pt idx="537">
                  <c:v>8.6300000000000002E-2</c:v>
                </c:pt>
                <c:pt idx="538">
                  <c:v>8.6300000000000002E-2</c:v>
                </c:pt>
                <c:pt idx="539">
                  <c:v>8.6300000000000002E-2</c:v>
                </c:pt>
                <c:pt idx="540">
                  <c:v>8.6300000000000002E-2</c:v>
                </c:pt>
                <c:pt idx="541">
                  <c:v>8.6300000000000002E-2</c:v>
                </c:pt>
                <c:pt idx="542">
                  <c:v>8.6300000000000002E-2</c:v>
                </c:pt>
                <c:pt idx="543">
                  <c:v>8.6300000000000002E-2</c:v>
                </c:pt>
                <c:pt idx="544">
                  <c:v>8.6300000000000002E-2</c:v>
                </c:pt>
                <c:pt idx="545">
                  <c:v>8.6300000000000002E-2</c:v>
                </c:pt>
                <c:pt idx="546">
                  <c:v>8.6300000000000002E-2</c:v>
                </c:pt>
                <c:pt idx="547">
                  <c:v>8.6300000000000002E-2</c:v>
                </c:pt>
                <c:pt idx="548">
                  <c:v>8.6300000000000002E-2</c:v>
                </c:pt>
                <c:pt idx="549">
                  <c:v>8.6300000000000002E-2</c:v>
                </c:pt>
                <c:pt idx="550">
                  <c:v>8.6300000000000002E-2</c:v>
                </c:pt>
                <c:pt idx="551">
                  <c:v>8.6300000000000002E-2</c:v>
                </c:pt>
                <c:pt idx="552">
                  <c:v>8.6300000000000002E-2</c:v>
                </c:pt>
                <c:pt idx="553">
                  <c:v>8.6300000000000002E-2</c:v>
                </c:pt>
                <c:pt idx="554">
                  <c:v>8.6300000000000002E-2</c:v>
                </c:pt>
                <c:pt idx="555">
                  <c:v>8.6300000000000002E-2</c:v>
                </c:pt>
                <c:pt idx="556">
                  <c:v>8.6300000000000002E-2</c:v>
                </c:pt>
                <c:pt idx="557">
                  <c:v>8.6300000000000002E-2</c:v>
                </c:pt>
                <c:pt idx="558">
                  <c:v>8.6300000000000002E-2</c:v>
                </c:pt>
                <c:pt idx="559">
                  <c:v>8.6300000000000002E-2</c:v>
                </c:pt>
                <c:pt idx="560">
                  <c:v>8.6300000000000002E-2</c:v>
                </c:pt>
                <c:pt idx="561">
                  <c:v>8.6300000000000002E-2</c:v>
                </c:pt>
                <c:pt idx="562">
                  <c:v>8.6300000000000002E-2</c:v>
                </c:pt>
                <c:pt idx="563">
                  <c:v>8.6300000000000002E-2</c:v>
                </c:pt>
                <c:pt idx="564">
                  <c:v>8.6300000000000002E-2</c:v>
                </c:pt>
                <c:pt idx="565">
                  <c:v>8.6300000000000002E-2</c:v>
                </c:pt>
                <c:pt idx="566">
                  <c:v>8.6300000000000002E-2</c:v>
                </c:pt>
                <c:pt idx="567">
                  <c:v>8.6300000000000002E-2</c:v>
                </c:pt>
                <c:pt idx="568">
                  <c:v>8.6300000000000002E-2</c:v>
                </c:pt>
                <c:pt idx="569">
                  <c:v>8.6300000000000002E-2</c:v>
                </c:pt>
                <c:pt idx="570">
                  <c:v>8.6300000000000002E-2</c:v>
                </c:pt>
                <c:pt idx="571">
                  <c:v>8.6300000000000002E-2</c:v>
                </c:pt>
                <c:pt idx="572">
                  <c:v>8.6300000000000002E-2</c:v>
                </c:pt>
                <c:pt idx="573">
                  <c:v>8.6300000000000002E-2</c:v>
                </c:pt>
                <c:pt idx="574">
                  <c:v>8.6300000000000002E-2</c:v>
                </c:pt>
                <c:pt idx="575">
                  <c:v>8.6300000000000002E-2</c:v>
                </c:pt>
                <c:pt idx="576">
                  <c:v>8.6300000000000002E-2</c:v>
                </c:pt>
                <c:pt idx="577">
                  <c:v>8.6300000000000002E-2</c:v>
                </c:pt>
                <c:pt idx="578">
                  <c:v>8.6300000000000002E-2</c:v>
                </c:pt>
                <c:pt idx="579">
                  <c:v>8.6300000000000002E-2</c:v>
                </c:pt>
                <c:pt idx="580">
                  <c:v>8.6300000000000002E-2</c:v>
                </c:pt>
                <c:pt idx="581">
                  <c:v>8.6300000000000002E-2</c:v>
                </c:pt>
                <c:pt idx="582">
                  <c:v>8.6300000000000002E-2</c:v>
                </c:pt>
                <c:pt idx="583">
                  <c:v>8.6300000000000002E-2</c:v>
                </c:pt>
                <c:pt idx="584">
                  <c:v>8.6300000000000002E-2</c:v>
                </c:pt>
                <c:pt idx="585">
                  <c:v>8.6300000000000002E-2</c:v>
                </c:pt>
                <c:pt idx="586">
                  <c:v>8.6300000000000002E-2</c:v>
                </c:pt>
                <c:pt idx="587">
                  <c:v>8.6300000000000002E-2</c:v>
                </c:pt>
                <c:pt idx="588">
                  <c:v>8.6300000000000002E-2</c:v>
                </c:pt>
                <c:pt idx="589">
                  <c:v>8.6300000000000002E-2</c:v>
                </c:pt>
                <c:pt idx="590">
                  <c:v>7.7600000000000002E-2</c:v>
                </c:pt>
                <c:pt idx="591">
                  <c:v>7.7600000000000002E-2</c:v>
                </c:pt>
                <c:pt idx="592">
                  <c:v>7.7600000000000002E-2</c:v>
                </c:pt>
                <c:pt idx="593">
                  <c:v>7.7600000000000002E-2</c:v>
                </c:pt>
                <c:pt idx="594">
                  <c:v>7.7600000000000002E-2</c:v>
                </c:pt>
                <c:pt idx="595">
                  <c:v>7.7600000000000002E-2</c:v>
                </c:pt>
                <c:pt idx="596">
                  <c:v>7.7600000000000002E-2</c:v>
                </c:pt>
                <c:pt idx="597">
                  <c:v>7.7600000000000002E-2</c:v>
                </c:pt>
                <c:pt idx="598">
                  <c:v>7.7600000000000002E-2</c:v>
                </c:pt>
                <c:pt idx="599">
                  <c:v>7.7600000000000002E-2</c:v>
                </c:pt>
                <c:pt idx="600">
                  <c:v>7.7600000000000002E-2</c:v>
                </c:pt>
                <c:pt idx="601">
                  <c:v>7.7600000000000002E-2</c:v>
                </c:pt>
                <c:pt idx="602">
                  <c:v>7.7600000000000002E-2</c:v>
                </c:pt>
                <c:pt idx="603">
                  <c:v>7.7600000000000002E-2</c:v>
                </c:pt>
                <c:pt idx="604">
                  <c:v>7.7600000000000002E-2</c:v>
                </c:pt>
                <c:pt idx="605">
                  <c:v>7.7600000000000002E-2</c:v>
                </c:pt>
                <c:pt idx="606">
                  <c:v>7.7600000000000002E-2</c:v>
                </c:pt>
                <c:pt idx="607">
                  <c:v>7.7600000000000002E-2</c:v>
                </c:pt>
                <c:pt idx="608">
                  <c:v>7.7600000000000002E-2</c:v>
                </c:pt>
                <c:pt idx="609">
                  <c:v>7.7600000000000002E-2</c:v>
                </c:pt>
                <c:pt idx="610">
                  <c:v>7.7600000000000002E-2</c:v>
                </c:pt>
                <c:pt idx="611">
                  <c:v>7.7600000000000002E-2</c:v>
                </c:pt>
                <c:pt idx="612">
                  <c:v>7.7600000000000002E-2</c:v>
                </c:pt>
                <c:pt idx="613">
                  <c:v>7.7600000000000002E-2</c:v>
                </c:pt>
                <c:pt idx="614">
                  <c:v>7.7600000000000002E-2</c:v>
                </c:pt>
                <c:pt idx="615">
                  <c:v>7.7600000000000002E-2</c:v>
                </c:pt>
                <c:pt idx="616">
                  <c:v>7.7600000000000002E-2</c:v>
                </c:pt>
                <c:pt idx="617">
                  <c:v>7.7600000000000002E-2</c:v>
                </c:pt>
                <c:pt idx="618">
                  <c:v>7.7600000000000002E-2</c:v>
                </c:pt>
                <c:pt idx="619">
                  <c:v>7.7600000000000002E-2</c:v>
                </c:pt>
                <c:pt idx="620">
                  <c:v>7.7600000000000002E-2</c:v>
                </c:pt>
                <c:pt idx="621">
                  <c:v>7.7600000000000002E-2</c:v>
                </c:pt>
                <c:pt idx="622">
                  <c:v>7.7600000000000002E-2</c:v>
                </c:pt>
                <c:pt idx="623">
                  <c:v>7.7600000000000002E-2</c:v>
                </c:pt>
                <c:pt idx="624">
                  <c:v>7.7600000000000002E-2</c:v>
                </c:pt>
                <c:pt idx="625">
                  <c:v>7.7600000000000002E-2</c:v>
                </c:pt>
                <c:pt idx="626">
                  <c:v>7.7600000000000002E-2</c:v>
                </c:pt>
                <c:pt idx="627">
                  <c:v>7.7600000000000002E-2</c:v>
                </c:pt>
                <c:pt idx="628">
                  <c:v>7.7600000000000002E-2</c:v>
                </c:pt>
                <c:pt idx="629">
                  <c:v>7.7600000000000002E-2</c:v>
                </c:pt>
                <c:pt idx="630">
                  <c:v>7.7600000000000002E-2</c:v>
                </c:pt>
                <c:pt idx="631">
                  <c:v>7.7600000000000002E-2</c:v>
                </c:pt>
                <c:pt idx="632">
                  <c:v>7.7600000000000002E-2</c:v>
                </c:pt>
                <c:pt idx="633">
                  <c:v>7.7600000000000002E-2</c:v>
                </c:pt>
                <c:pt idx="634">
                  <c:v>7.7600000000000002E-2</c:v>
                </c:pt>
                <c:pt idx="635">
                  <c:v>7.7600000000000002E-2</c:v>
                </c:pt>
                <c:pt idx="636">
                  <c:v>7.7600000000000002E-2</c:v>
                </c:pt>
                <c:pt idx="637">
                  <c:v>7.7600000000000002E-2</c:v>
                </c:pt>
                <c:pt idx="638">
                  <c:v>7.7600000000000002E-2</c:v>
                </c:pt>
                <c:pt idx="639">
                  <c:v>7.7600000000000002E-2</c:v>
                </c:pt>
                <c:pt idx="640">
                  <c:v>7.7600000000000002E-2</c:v>
                </c:pt>
                <c:pt idx="641">
                  <c:v>7.7600000000000002E-2</c:v>
                </c:pt>
                <c:pt idx="642">
                  <c:v>7.7600000000000002E-2</c:v>
                </c:pt>
                <c:pt idx="643">
                  <c:v>7.7600000000000002E-2</c:v>
                </c:pt>
                <c:pt idx="644">
                  <c:v>7.7600000000000002E-2</c:v>
                </c:pt>
                <c:pt idx="645">
                  <c:v>7.7600000000000002E-2</c:v>
                </c:pt>
                <c:pt idx="646">
                  <c:v>7.7600000000000002E-2</c:v>
                </c:pt>
                <c:pt idx="647">
                  <c:v>7.7600000000000002E-2</c:v>
                </c:pt>
                <c:pt idx="648">
                  <c:v>7.7600000000000002E-2</c:v>
                </c:pt>
                <c:pt idx="649">
                  <c:v>7.7600000000000002E-2</c:v>
                </c:pt>
                <c:pt idx="650">
                  <c:v>7.7600000000000002E-2</c:v>
                </c:pt>
                <c:pt idx="651">
                  <c:v>7.7600000000000002E-2</c:v>
                </c:pt>
                <c:pt idx="652">
                  <c:v>7.7600000000000002E-2</c:v>
                </c:pt>
                <c:pt idx="653">
                  <c:v>5.8799999999999998E-2</c:v>
                </c:pt>
                <c:pt idx="654">
                  <c:v>5.8799999999999998E-2</c:v>
                </c:pt>
                <c:pt idx="655">
                  <c:v>5.8799999999999998E-2</c:v>
                </c:pt>
                <c:pt idx="656">
                  <c:v>5.8799999999999998E-2</c:v>
                </c:pt>
                <c:pt idx="657">
                  <c:v>5.8799999999999998E-2</c:v>
                </c:pt>
                <c:pt idx="658">
                  <c:v>5.8799999999999998E-2</c:v>
                </c:pt>
                <c:pt idx="659">
                  <c:v>5.8799999999999998E-2</c:v>
                </c:pt>
                <c:pt idx="660">
                  <c:v>5.8799999999999998E-2</c:v>
                </c:pt>
                <c:pt idx="661">
                  <c:v>5.8799999999999998E-2</c:v>
                </c:pt>
                <c:pt idx="662">
                  <c:v>5.8799999999999998E-2</c:v>
                </c:pt>
                <c:pt idx="663">
                  <c:v>5.8799999999999998E-2</c:v>
                </c:pt>
                <c:pt idx="664">
                  <c:v>5.8799999999999998E-2</c:v>
                </c:pt>
                <c:pt idx="665">
                  <c:v>5.8799999999999998E-2</c:v>
                </c:pt>
                <c:pt idx="666">
                  <c:v>5.8799999999999998E-2</c:v>
                </c:pt>
                <c:pt idx="667">
                  <c:v>5.8799999999999998E-2</c:v>
                </c:pt>
                <c:pt idx="668">
                  <c:v>5.8799999999999998E-2</c:v>
                </c:pt>
                <c:pt idx="669">
                  <c:v>5.8799999999999998E-2</c:v>
                </c:pt>
                <c:pt idx="670">
                  <c:v>5.8799999999999998E-2</c:v>
                </c:pt>
                <c:pt idx="671">
                  <c:v>5.8799999999999998E-2</c:v>
                </c:pt>
                <c:pt idx="672">
                  <c:v>5.8799999999999998E-2</c:v>
                </c:pt>
                <c:pt idx="673">
                  <c:v>5.8799999999999998E-2</c:v>
                </c:pt>
                <c:pt idx="674">
                  <c:v>5.8799999999999998E-2</c:v>
                </c:pt>
                <c:pt idx="675">
                  <c:v>5.8799999999999998E-2</c:v>
                </c:pt>
                <c:pt idx="676">
                  <c:v>5.8799999999999998E-2</c:v>
                </c:pt>
                <c:pt idx="677">
                  <c:v>4.41E-2</c:v>
                </c:pt>
                <c:pt idx="678">
                  <c:v>4.41E-2</c:v>
                </c:pt>
                <c:pt idx="679">
                  <c:v>4.41E-2</c:v>
                </c:pt>
                <c:pt idx="680">
                  <c:v>4.41E-2</c:v>
                </c:pt>
                <c:pt idx="681">
                  <c:v>4.41E-2</c:v>
                </c:pt>
                <c:pt idx="682">
                  <c:v>4.41E-2</c:v>
                </c:pt>
                <c:pt idx="683">
                  <c:v>5.8799999999999998E-2</c:v>
                </c:pt>
                <c:pt idx="684">
                  <c:v>5.8799999999999998E-2</c:v>
                </c:pt>
                <c:pt idx="685">
                  <c:v>5.8799999999999998E-2</c:v>
                </c:pt>
                <c:pt idx="686">
                  <c:v>5.8799999999999998E-2</c:v>
                </c:pt>
                <c:pt idx="687">
                  <c:v>5.8799999999999998E-2</c:v>
                </c:pt>
                <c:pt idx="688">
                  <c:v>5.8799999999999998E-2</c:v>
                </c:pt>
                <c:pt idx="689">
                  <c:v>5.8799999999999998E-2</c:v>
                </c:pt>
                <c:pt idx="690">
                  <c:v>5.8799999999999998E-2</c:v>
                </c:pt>
                <c:pt idx="691">
                  <c:v>5.8799999999999998E-2</c:v>
                </c:pt>
                <c:pt idx="692">
                  <c:v>5.8799999999999998E-2</c:v>
                </c:pt>
                <c:pt idx="693">
                  <c:v>5.8799999999999998E-2</c:v>
                </c:pt>
                <c:pt idx="694">
                  <c:v>5.8799999999999998E-2</c:v>
                </c:pt>
                <c:pt idx="695">
                  <c:v>5.8799999999999998E-2</c:v>
                </c:pt>
                <c:pt idx="696">
                  <c:v>5.8799999999999998E-2</c:v>
                </c:pt>
                <c:pt idx="697">
                  <c:v>5.8799999999999998E-2</c:v>
                </c:pt>
                <c:pt idx="698">
                  <c:v>5.8799999999999998E-2</c:v>
                </c:pt>
                <c:pt idx="699">
                  <c:v>5.8799999999999998E-2</c:v>
                </c:pt>
                <c:pt idx="700">
                  <c:v>5.8799999999999998E-2</c:v>
                </c:pt>
                <c:pt idx="701">
                  <c:v>5.8799999999999998E-2</c:v>
                </c:pt>
                <c:pt idx="702">
                  <c:v>5.8799999999999998E-2</c:v>
                </c:pt>
                <c:pt idx="703">
                  <c:v>5.8799999999999998E-2</c:v>
                </c:pt>
                <c:pt idx="704">
                  <c:v>5.8799999999999998E-2</c:v>
                </c:pt>
                <c:pt idx="705">
                  <c:v>5.8799999999999998E-2</c:v>
                </c:pt>
                <c:pt idx="706">
                  <c:v>5.8799999999999998E-2</c:v>
                </c:pt>
                <c:pt idx="707">
                  <c:v>5.8799999999999998E-2</c:v>
                </c:pt>
                <c:pt idx="708">
                  <c:v>5.8799999999999998E-2</c:v>
                </c:pt>
                <c:pt idx="709">
                  <c:v>5.8799999999999998E-2</c:v>
                </c:pt>
                <c:pt idx="710">
                  <c:v>5.8799999999999998E-2</c:v>
                </c:pt>
                <c:pt idx="711">
                  <c:v>5.8799999999999998E-2</c:v>
                </c:pt>
                <c:pt idx="712">
                  <c:v>5.8799999999999998E-2</c:v>
                </c:pt>
                <c:pt idx="713">
                  <c:v>5.8799999999999998E-2</c:v>
                </c:pt>
                <c:pt idx="714">
                  <c:v>5.67E-2</c:v>
                </c:pt>
                <c:pt idx="715">
                  <c:v>5.67E-2</c:v>
                </c:pt>
                <c:pt idx="716">
                  <c:v>5.67E-2</c:v>
                </c:pt>
                <c:pt idx="717">
                  <c:v>5.67E-2</c:v>
                </c:pt>
                <c:pt idx="718">
                  <c:v>5.67E-2</c:v>
                </c:pt>
                <c:pt idx="719">
                  <c:v>5.67E-2</c:v>
                </c:pt>
                <c:pt idx="720">
                  <c:v>5.67E-2</c:v>
                </c:pt>
                <c:pt idx="721">
                  <c:v>5.67E-2</c:v>
                </c:pt>
                <c:pt idx="722">
                  <c:v>5.67E-2</c:v>
                </c:pt>
                <c:pt idx="723">
                  <c:v>5.67E-2</c:v>
                </c:pt>
                <c:pt idx="724">
                  <c:v>5.67E-2</c:v>
                </c:pt>
                <c:pt idx="725">
                  <c:v>5.67E-2</c:v>
                </c:pt>
                <c:pt idx="726">
                  <c:v>5.67E-2</c:v>
                </c:pt>
                <c:pt idx="727">
                  <c:v>5.67E-2</c:v>
                </c:pt>
                <c:pt idx="728">
                  <c:v>5.67E-2</c:v>
                </c:pt>
                <c:pt idx="729">
                  <c:v>5.67E-2</c:v>
                </c:pt>
                <c:pt idx="730">
                  <c:v>5.67E-2</c:v>
                </c:pt>
                <c:pt idx="731">
                  <c:v>5.67E-2</c:v>
                </c:pt>
                <c:pt idx="732">
                  <c:v>5.67E-2</c:v>
                </c:pt>
                <c:pt idx="733">
                  <c:v>5.67E-2</c:v>
                </c:pt>
                <c:pt idx="734">
                  <c:v>5.67E-2</c:v>
                </c:pt>
                <c:pt idx="735">
                  <c:v>5.67E-2</c:v>
                </c:pt>
                <c:pt idx="736">
                  <c:v>5.67E-2</c:v>
                </c:pt>
                <c:pt idx="737">
                  <c:v>5.67E-2</c:v>
                </c:pt>
                <c:pt idx="738">
                  <c:v>5.67E-2</c:v>
                </c:pt>
                <c:pt idx="739">
                  <c:v>5.67E-2</c:v>
                </c:pt>
                <c:pt idx="740">
                  <c:v>5.67E-2</c:v>
                </c:pt>
                <c:pt idx="741">
                  <c:v>5.67E-2</c:v>
                </c:pt>
                <c:pt idx="742">
                  <c:v>5.67E-2</c:v>
                </c:pt>
                <c:pt idx="743">
                  <c:v>5.67E-2</c:v>
                </c:pt>
                <c:pt idx="744">
                  <c:v>5.67E-2</c:v>
                </c:pt>
                <c:pt idx="745">
                  <c:v>5.67E-2</c:v>
                </c:pt>
                <c:pt idx="746">
                  <c:v>5.67E-2</c:v>
                </c:pt>
                <c:pt idx="747">
                  <c:v>5.67E-2</c:v>
                </c:pt>
                <c:pt idx="748">
                  <c:v>5.67E-2</c:v>
                </c:pt>
                <c:pt idx="749">
                  <c:v>5.67E-2</c:v>
                </c:pt>
                <c:pt idx="750">
                  <c:v>5.67E-2</c:v>
                </c:pt>
                <c:pt idx="751">
                  <c:v>5.67E-2</c:v>
                </c:pt>
                <c:pt idx="752">
                  <c:v>5.67E-2</c:v>
                </c:pt>
                <c:pt idx="753">
                  <c:v>5.67E-2</c:v>
                </c:pt>
                <c:pt idx="754">
                  <c:v>5.67E-2</c:v>
                </c:pt>
                <c:pt idx="755">
                  <c:v>5.67E-2</c:v>
                </c:pt>
                <c:pt idx="756">
                  <c:v>5.67E-2</c:v>
                </c:pt>
                <c:pt idx="757">
                  <c:v>5.67E-2</c:v>
                </c:pt>
                <c:pt idx="758">
                  <c:v>5.67E-2</c:v>
                </c:pt>
                <c:pt idx="759">
                  <c:v>5.67E-2</c:v>
                </c:pt>
                <c:pt idx="760">
                  <c:v>5.67E-2</c:v>
                </c:pt>
                <c:pt idx="761">
                  <c:v>5.67E-2</c:v>
                </c:pt>
                <c:pt idx="762">
                  <c:v>5.67E-2</c:v>
                </c:pt>
                <c:pt idx="763">
                  <c:v>5.67E-2</c:v>
                </c:pt>
                <c:pt idx="764">
                  <c:v>5.67E-2</c:v>
                </c:pt>
                <c:pt idx="765">
                  <c:v>5.67E-2</c:v>
                </c:pt>
                <c:pt idx="766">
                  <c:v>5.67E-2</c:v>
                </c:pt>
                <c:pt idx="767">
                  <c:v>5.67E-2</c:v>
                </c:pt>
                <c:pt idx="768">
                  <c:v>5.67E-2</c:v>
                </c:pt>
                <c:pt idx="769">
                  <c:v>5.67E-2</c:v>
                </c:pt>
                <c:pt idx="770">
                  <c:v>5.67E-2</c:v>
                </c:pt>
                <c:pt idx="771">
                  <c:v>5.67E-2</c:v>
                </c:pt>
                <c:pt idx="772">
                  <c:v>5.67E-2</c:v>
                </c:pt>
                <c:pt idx="773">
                  <c:v>5.67E-2</c:v>
                </c:pt>
                <c:pt idx="774">
                  <c:v>5.67E-2</c:v>
                </c:pt>
                <c:pt idx="775">
                  <c:v>5.67E-2</c:v>
                </c:pt>
                <c:pt idx="776">
                  <c:v>5.67E-2</c:v>
                </c:pt>
                <c:pt idx="777">
                  <c:v>5.67E-2</c:v>
                </c:pt>
                <c:pt idx="778">
                  <c:v>5.8099999999999999E-2</c:v>
                </c:pt>
                <c:pt idx="779">
                  <c:v>5.8099999999999999E-2</c:v>
                </c:pt>
                <c:pt idx="780">
                  <c:v>5.8099999999999999E-2</c:v>
                </c:pt>
                <c:pt idx="781">
                  <c:v>5.8099999999999999E-2</c:v>
                </c:pt>
                <c:pt idx="782">
                  <c:v>5.8099999999999999E-2</c:v>
                </c:pt>
                <c:pt idx="783">
                  <c:v>5.8099999999999999E-2</c:v>
                </c:pt>
                <c:pt idx="784">
                  <c:v>5.8099999999999999E-2</c:v>
                </c:pt>
                <c:pt idx="785">
                  <c:v>5.8099999999999999E-2</c:v>
                </c:pt>
                <c:pt idx="786">
                  <c:v>5.8099999999999999E-2</c:v>
                </c:pt>
                <c:pt idx="787">
                  <c:v>5.8099999999999999E-2</c:v>
                </c:pt>
                <c:pt idx="788">
                  <c:v>5.8099999999999999E-2</c:v>
                </c:pt>
                <c:pt idx="789">
                  <c:v>5.8099999999999999E-2</c:v>
                </c:pt>
                <c:pt idx="790">
                  <c:v>5.8099999999999999E-2</c:v>
                </c:pt>
                <c:pt idx="791">
                  <c:v>5.8099999999999999E-2</c:v>
                </c:pt>
                <c:pt idx="792">
                  <c:v>5.8099999999999999E-2</c:v>
                </c:pt>
                <c:pt idx="793">
                  <c:v>5.8099999999999999E-2</c:v>
                </c:pt>
                <c:pt idx="794">
                  <c:v>5.8099999999999999E-2</c:v>
                </c:pt>
                <c:pt idx="795">
                  <c:v>5.8099999999999999E-2</c:v>
                </c:pt>
                <c:pt idx="796">
                  <c:v>5.8099999999999999E-2</c:v>
                </c:pt>
                <c:pt idx="797">
                  <c:v>5.8099999999999999E-2</c:v>
                </c:pt>
                <c:pt idx="798">
                  <c:v>5.8099999999999999E-2</c:v>
                </c:pt>
                <c:pt idx="799">
                  <c:v>5.8099999999999999E-2</c:v>
                </c:pt>
                <c:pt idx="800">
                  <c:v>5.8099999999999999E-2</c:v>
                </c:pt>
                <c:pt idx="801">
                  <c:v>5.8099999999999999E-2</c:v>
                </c:pt>
                <c:pt idx="802">
                  <c:v>5.8099999999999999E-2</c:v>
                </c:pt>
                <c:pt idx="803">
                  <c:v>5.8099999999999999E-2</c:v>
                </c:pt>
                <c:pt idx="804">
                  <c:v>5.8099999999999999E-2</c:v>
                </c:pt>
                <c:pt idx="805">
                  <c:v>5.8099999999999999E-2</c:v>
                </c:pt>
                <c:pt idx="806">
                  <c:v>5.8099999999999999E-2</c:v>
                </c:pt>
                <c:pt idx="807">
                  <c:v>5.8099999999999999E-2</c:v>
                </c:pt>
                <c:pt idx="808">
                  <c:v>5.8099999999999999E-2</c:v>
                </c:pt>
                <c:pt idx="809">
                  <c:v>5.8099999999999999E-2</c:v>
                </c:pt>
                <c:pt idx="810">
                  <c:v>5.8099999999999999E-2</c:v>
                </c:pt>
                <c:pt idx="811">
                  <c:v>5.8099999999999999E-2</c:v>
                </c:pt>
                <c:pt idx="812">
                  <c:v>5.8099999999999999E-2</c:v>
                </c:pt>
                <c:pt idx="813">
                  <c:v>5.8099999999999999E-2</c:v>
                </c:pt>
                <c:pt idx="814">
                  <c:v>5.8099999999999999E-2</c:v>
                </c:pt>
                <c:pt idx="815">
                  <c:v>5.8099999999999999E-2</c:v>
                </c:pt>
                <c:pt idx="816">
                  <c:v>5.8099999999999999E-2</c:v>
                </c:pt>
                <c:pt idx="817">
                  <c:v>5.8099999999999999E-2</c:v>
                </c:pt>
                <c:pt idx="818">
                  <c:v>5.8099999999999999E-2</c:v>
                </c:pt>
                <c:pt idx="819">
                  <c:v>5.8099999999999999E-2</c:v>
                </c:pt>
                <c:pt idx="820">
                  <c:v>5.8099999999999999E-2</c:v>
                </c:pt>
                <c:pt idx="821">
                  <c:v>5.8099999999999999E-2</c:v>
                </c:pt>
                <c:pt idx="822">
                  <c:v>5.8099999999999999E-2</c:v>
                </c:pt>
                <c:pt idx="823">
                  <c:v>5.8099999999999999E-2</c:v>
                </c:pt>
                <c:pt idx="824">
                  <c:v>5.8099999999999999E-2</c:v>
                </c:pt>
                <c:pt idx="825">
                  <c:v>5.8099999999999999E-2</c:v>
                </c:pt>
                <c:pt idx="826">
                  <c:v>5.8099999999999999E-2</c:v>
                </c:pt>
                <c:pt idx="827">
                  <c:v>5.8099999999999999E-2</c:v>
                </c:pt>
                <c:pt idx="828">
                  <c:v>5.8099999999999999E-2</c:v>
                </c:pt>
                <c:pt idx="829">
                  <c:v>5.8099999999999999E-2</c:v>
                </c:pt>
                <c:pt idx="830">
                  <c:v>5.8099999999999999E-2</c:v>
                </c:pt>
                <c:pt idx="831">
                  <c:v>5.8099999999999999E-2</c:v>
                </c:pt>
                <c:pt idx="832">
                  <c:v>5.8099999999999999E-2</c:v>
                </c:pt>
                <c:pt idx="833">
                  <c:v>5.8099999999999999E-2</c:v>
                </c:pt>
                <c:pt idx="834">
                  <c:v>5.8099999999999999E-2</c:v>
                </c:pt>
                <c:pt idx="835">
                  <c:v>5.8099999999999999E-2</c:v>
                </c:pt>
                <c:pt idx="836">
                  <c:v>5.8099999999999999E-2</c:v>
                </c:pt>
                <c:pt idx="837">
                  <c:v>5.8099999999999999E-2</c:v>
                </c:pt>
                <c:pt idx="838">
                  <c:v>5.8099999999999999E-2</c:v>
                </c:pt>
                <c:pt idx="839">
                  <c:v>5.8099999999999999E-2</c:v>
                </c:pt>
                <c:pt idx="840">
                  <c:v>5.8099999999999999E-2</c:v>
                </c:pt>
                <c:pt idx="841">
                  <c:v>6.3200000000000006E-2</c:v>
                </c:pt>
                <c:pt idx="842">
                  <c:v>6.3200000000000006E-2</c:v>
                </c:pt>
                <c:pt idx="843">
                  <c:v>6.3200000000000006E-2</c:v>
                </c:pt>
                <c:pt idx="844">
                  <c:v>6.3200000000000006E-2</c:v>
                </c:pt>
                <c:pt idx="845">
                  <c:v>6.3200000000000006E-2</c:v>
                </c:pt>
                <c:pt idx="846">
                  <c:v>6.3200000000000006E-2</c:v>
                </c:pt>
                <c:pt idx="847">
                  <c:v>6.3200000000000006E-2</c:v>
                </c:pt>
                <c:pt idx="848">
                  <c:v>6.3200000000000006E-2</c:v>
                </c:pt>
                <c:pt idx="849">
                  <c:v>6.3200000000000006E-2</c:v>
                </c:pt>
                <c:pt idx="850">
                  <c:v>6.3200000000000006E-2</c:v>
                </c:pt>
                <c:pt idx="851">
                  <c:v>6.3200000000000006E-2</c:v>
                </c:pt>
                <c:pt idx="852">
                  <c:v>6.3200000000000006E-2</c:v>
                </c:pt>
                <c:pt idx="853">
                  <c:v>6.3200000000000006E-2</c:v>
                </c:pt>
                <c:pt idx="854">
                  <c:v>6.3200000000000006E-2</c:v>
                </c:pt>
                <c:pt idx="855">
                  <c:v>6.3200000000000006E-2</c:v>
                </c:pt>
                <c:pt idx="856">
                  <c:v>6.3200000000000006E-2</c:v>
                </c:pt>
                <c:pt idx="857">
                  <c:v>6.3200000000000006E-2</c:v>
                </c:pt>
                <c:pt idx="858">
                  <c:v>6.3200000000000006E-2</c:v>
                </c:pt>
                <c:pt idx="859">
                  <c:v>6.3200000000000006E-2</c:v>
                </c:pt>
                <c:pt idx="860">
                  <c:v>6.3200000000000006E-2</c:v>
                </c:pt>
                <c:pt idx="861">
                  <c:v>6.3200000000000006E-2</c:v>
                </c:pt>
                <c:pt idx="862">
                  <c:v>6.3200000000000006E-2</c:v>
                </c:pt>
                <c:pt idx="863">
                  <c:v>6.3200000000000006E-2</c:v>
                </c:pt>
                <c:pt idx="864">
                  <c:v>6.3200000000000006E-2</c:v>
                </c:pt>
                <c:pt idx="865">
                  <c:v>6.3200000000000006E-2</c:v>
                </c:pt>
                <c:pt idx="866">
                  <c:v>6.3200000000000006E-2</c:v>
                </c:pt>
                <c:pt idx="867">
                  <c:v>6.3200000000000006E-2</c:v>
                </c:pt>
                <c:pt idx="868">
                  <c:v>6.3200000000000006E-2</c:v>
                </c:pt>
                <c:pt idx="869">
                  <c:v>6.3200000000000006E-2</c:v>
                </c:pt>
                <c:pt idx="870">
                  <c:v>6.3200000000000006E-2</c:v>
                </c:pt>
                <c:pt idx="871">
                  <c:v>6.3200000000000006E-2</c:v>
                </c:pt>
                <c:pt idx="872">
                  <c:v>6.3200000000000006E-2</c:v>
                </c:pt>
                <c:pt idx="873">
                  <c:v>6.3200000000000006E-2</c:v>
                </c:pt>
                <c:pt idx="874">
                  <c:v>6.3200000000000006E-2</c:v>
                </c:pt>
                <c:pt idx="875">
                  <c:v>6.3200000000000006E-2</c:v>
                </c:pt>
                <c:pt idx="876">
                  <c:v>6.3200000000000006E-2</c:v>
                </c:pt>
                <c:pt idx="877">
                  <c:v>6.3200000000000006E-2</c:v>
                </c:pt>
                <c:pt idx="878">
                  <c:v>6.3200000000000006E-2</c:v>
                </c:pt>
                <c:pt idx="879">
                  <c:v>6.3200000000000006E-2</c:v>
                </c:pt>
                <c:pt idx="880">
                  <c:v>6.3200000000000006E-2</c:v>
                </c:pt>
                <c:pt idx="881">
                  <c:v>6.3200000000000006E-2</c:v>
                </c:pt>
                <c:pt idx="882">
                  <c:v>6.3200000000000006E-2</c:v>
                </c:pt>
                <c:pt idx="883">
                  <c:v>6.3200000000000006E-2</c:v>
                </c:pt>
                <c:pt idx="884">
                  <c:v>6.3200000000000006E-2</c:v>
                </c:pt>
                <c:pt idx="885">
                  <c:v>6.3200000000000006E-2</c:v>
                </c:pt>
                <c:pt idx="886">
                  <c:v>6.3200000000000006E-2</c:v>
                </c:pt>
                <c:pt idx="887">
                  <c:v>6.3200000000000006E-2</c:v>
                </c:pt>
                <c:pt idx="888">
                  <c:v>6.3200000000000006E-2</c:v>
                </c:pt>
                <c:pt idx="889">
                  <c:v>6.3200000000000006E-2</c:v>
                </c:pt>
                <c:pt idx="890">
                  <c:v>6.3200000000000006E-2</c:v>
                </c:pt>
                <c:pt idx="891">
                  <c:v>6.3200000000000006E-2</c:v>
                </c:pt>
                <c:pt idx="892">
                  <c:v>6.3200000000000006E-2</c:v>
                </c:pt>
                <c:pt idx="893">
                  <c:v>6.3200000000000006E-2</c:v>
                </c:pt>
                <c:pt idx="894">
                  <c:v>6.3200000000000006E-2</c:v>
                </c:pt>
                <c:pt idx="895">
                  <c:v>6.3200000000000006E-2</c:v>
                </c:pt>
                <c:pt idx="896">
                  <c:v>6.3200000000000006E-2</c:v>
                </c:pt>
                <c:pt idx="897">
                  <c:v>6.3200000000000006E-2</c:v>
                </c:pt>
                <c:pt idx="898">
                  <c:v>6.3200000000000006E-2</c:v>
                </c:pt>
                <c:pt idx="899">
                  <c:v>6.3200000000000006E-2</c:v>
                </c:pt>
                <c:pt idx="900">
                  <c:v>4.7399999999999998E-2</c:v>
                </c:pt>
                <c:pt idx="901">
                  <c:v>4.7399999999999998E-2</c:v>
                </c:pt>
                <c:pt idx="902">
                  <c:v>4.7399999999999998E-2</c:v>
                </c:pt>
                <c:pt idx="903">
                  <c:v>5.8000000000000003E-2</c:v>
                </c:pt>
                <c:pt idx="904">
                  <c:v>5.8000000000000003E-2</c:v>
                </c:pt>
                <c:pt idx="905">
                  <c:v>7.7299999999999994E-2</c:v>
                </c:pt>
                <c:pt idx="906">
                  <c:v>7.7299999999999994E-2</c:v>
                </c:pt>
                <c:pt idx="907">
                  <c:v>7.7299999999999994E-2</c:v>
                </c:pt>
                <c:pt idx="908">
                  <c:v>7.7299999999999994E-2</c:v>
                </c:pt>
                <c:pt idx="909">
                  <c:v>7.7299999999999994E-2</c:v>
                </c:pt>
                <c:pt idx="910">
                  <c:v>7.7299999999999994E-2</c:v>
                </c:pt>
                <c:pt idx="911">
                  <c:v>7.7299999999999994E-2</c:v>
                </c:pt>
                <c:pt idx="912">
                  <c:v>7.7299999999999994E-2</c:v>
                </c:pt>
                <c:pt idx="913">
                  <c:v>7.7299999999999994E-2</c:v>
                </c:pt>
                <c:pt idx="914">
                  <c:v>7.7299999999999994E-2</c:v>
                </c:pt>
                <c:pt idx="915">
                  <c:v>7.7299999999999994E-2</c:v>
                </c:pt>
                <c:pt idx="916">
                  <c:v>7.7299999999999994E-2</c:v>
                </c:pt>
                <c:pt idx="917">
                  <c:v>7.7299999999999994E-2</c:v>
                </c:pt>
                <c:pt idx="918">
                  <c:v>7.7299999999999994E-2</c:v>
                </c:pt>
                <c:pt idx="919">
                  <c:v>7.7299999999999994E-2</c:v>
                </c:pt>
                <c:pt idx="920">
                  <c:v>7.7299999999999994E-2</c:v>
                </c:pt>
                <c:pt idx="921">
                  <c:v>7.7299999999999994E-2</c:v>
                </c:pt>
                <c:pt idx="922">
                  <c:v>7.7299999999999994E-2</c:v>
                </c:pt>
                <c:pt idx="923">
                  <c:v>7.7299999999999994E-2</c:v>
                </c:pt>
                <c:pt idx="924">
                  <c:v>7.7299999999999994E-2</c:v>
                </c:pt>
                <c:pt idx="925">
                  <c:v>7.7299999999999994E-2</c:v>
                </c:pt>
                <c:pt idx="926">
                  <c:v>7.7299999999999994E-2</c:v>
                </c:pt>
                <c:pt idx="927">
                  <c:v>7.7299999999999994E-2</c:v>
                </c:pt>
                <c:pt idx="928">
                  <c:v>7.7299999999999994E-2</c:v>
                </c:pt>
                <c:pt idx="929">
                  <c:v>7.7299999999999994E-2</c:v>
                </c:pt>
                <c:pt idx="930">
                  <c:v>7.7299999999999994E-2</c:v>
                </c:pt>
                <c:pt idx="931">
                  <c:v>7.7299999999999994E-2</c:v>
                </c:pt>
                <c:pt idx="932">
                  <c:v>7.7299999999999994E-2</c:v>
                </c:pt>
                <c:pt idx="933">
                  <c:v>7.7299999999999994E-2</c:v>
                </c:pt>
                <c:pt idx="934">
                  <c:v>7.7299999999999994E-2</c:v>
                </c:pt>
                <c:pt idx="935">
                  <c:v>7.7299999999999994E-2</c:v>
                </c:pt>
                <c:pt idx="936">
                  <c:v>7.7299999999999994E-2</c:v>
                </c:pt>
                <c:pt idx="937">
                  <c:v>7.7299999999999994E-2</c:v>
                </c:pt>
                <c:pt idx="938">
                  <c:v>7.7299999999999994E-2</c:v>
                </c:pt>
                <c:pt idx="939">
                  <c:v>7.7299999999999994E-2</c:v>
                </c:pt>
                <c:pt idx="940">
                  <c:v>7.7299999999999994E-2</c:v>
                </c:pt>
                <c:pt idx="941">
                  <c:v>7.7299999999999994E-2</c:v>
                </c:pt>
                <c:pt idx="942">
                  <c:v>7.7299999999999994E-2</c:v>
                </c:pt>
                <c:pt idx="943">
                  <c:v>7.7299999999999994E-2</c:v>
                </c:pt>
                <c:pt idx="944">
                  <c:v>7.7299999999999994E-2</c:v>
                </c:pt>
                <c:pt idx="945">
                  <c:v>7.7299999999999994E-2</c:v>
                </c:pt>
                <c:pt idx="946">
                  <c:v>7.7299999999999994E-2</c:v>
                </c:pt>
                <c:pt idx="947">
                  <c:v>7.7299999999999994E-2</c:v>
                </c:pt>
                <c:pt idx="948">
                  <c:v>7.7299999999999994E-2</c:v>
                </c:pt>
                <c:pt idx="949">
                  <c:v>7.7299999999999994E-2</c:v>
                </c:pt>
                <c:pt idx="950">
                  <c:v>7.7299999999999994E-2</c:v>
                </c:pt>
                <c:pt idx="951">
                  <c:v>7.7299999999999994E-2</c:v>
                </c:pt>
                <c:pt idx="952">
                  <c:v>7.7299999999999994E-2</c:v>
                </c:pt>
                <c:pt idx="953">
                  <c:v>7.7299999999999994E-2</c:v>
                </c:pt>
                <c:pt idx="954">
                  <c:v>7.7299999999999994E-2</c:v>
                </c:pt>
                <c:pt idx="955">
                  <c:v>7.7299999999999994E-2</c:v>
                </c:pt>
                <c:pt idx="956">
                  <c:v>7.7299999999999994E-2</c:v>
                </c:pt>
                <c:pt idx="957">
                  <c:v>7.7299999999999994E-2</c:v>
                </c:pt>
                <c:pt idx="958">
                  <c:v>7.7299999999999994E-2</c:v>
                </c:pt>
                <c:pt idx="959">
                  <c:v>7.7299999999999994E-2</c:v>
                </c:pt>
                <c:pt idx="960">
                  <c:v>7.7299999999999994E-2</c:v>
                </c:pt>
                <c:pt idx="961">
                  <c:v>7.7299999999999994E-2</c:v>
                </c:pt>
                <c:pt idx="962">
                  <c:v>7.7299999999999994E-2</c:v>
                </c:pt>
                <c:pt idx="963">
                  <c:v>7.7299999999999994E-2</c:v>
                </c:pt>
                <c:pt idx="964">
                  <c:v>7.7299999999999994E-2</c:v>
                </c:pt>
                <c:pt idx="965">
                  <c:v>8.5599999999999996E-2</c:v>
                </c:pt>
                <c:pt idx="966">
                  <c:v>8.5599999999999996E-2</c:v>
                </c:pt>
                <c:pt idx="967">
                  <c:v>8.5599999999999996E-2</c:v>
                </c:pt>
                <c:pt idx="968">
                  <c:v>8.5599999999999996E-2</c:v>
                </c:pt>
                <c:pt idx="969">
                  <c:v>8.5599999999999996E-2</c:v>
                </c:pt>
                <c:pt idx="970">
                  <c:v>8.5599999999999996E-2</c:v>
                </c:pt>
                <c:pt idx="971">
                  <c:v>8.5599999999999996E-2</c:v>
                </c:pt>
                <c:pt idx="972">
                  <c:v>8.5599999999999996E-2</c:v>
                </c:pt>
                <c:pt idx="973">
                  <c:v>8.5599999999999996E-2</c:v>
                </c:pt>
                <c:pt idx="974">
                  <c:v>8.5599999999999996E-2</c:v>
                </c:pt>
                <c:pt idx="975">
                  <c:v>8.5599999999999996E-2</c:v>
                </c:pt>
                <c:pt idx="976">
                  <c:v>8.5599999999999996E-2</c:v>
                </c:pt>
                <c:pt idx="977">
                  <c:v>8.5599999999999996E-2</c:v>
                </c:pt>
                <c:pt idx="978">
                  <c:v>8.5599999999999996E-2</c:v>
                </c:pt>
                <c:pt idx="979">
                  <c:v>8.5599999999999996E-2</c:v>
                </c:pt>
                <c:pt idx="980">
                  <c:v>8.5599999999999996E-2</c:v>
                </c:pt>
                <c:pt idx="981">
                  <c:v>8.5599999999999996E-2</c:v>
                </c:pt>
                <c:pt idx="982">
                  <c:v>8.5599999999999996E-2</c:v>
                </c:pt>
                <c:pt idx="983">
                  <c:v>8.5599999999999996E-2</c:v>
                </c:pt>
                <c:pt idx="984">
                  <c:v>8.5599999999999996E-2</c:v>
                </c:pt>
                <c:pt idx="985">
                  <c:v>8.5599999999999996E-2</c:v>
                </c:pt>
                <c:pt idx="986">
                  <c:v>8.5599999999999996E-2</c:v>
                </c:pt>
                <c:pt idx="987">
                  <c:v>8.5599999999999996E-2</c:v>
                </c:pt>
                <c:pt idx="988">
                  <c:v>8.5599999999999996E-2</c:v>
                </c:pt>
                <c:pt idx="989">
                  <c:v>8.5599999999999996E-2</c:v>
                </c:pt>
                <c:pt idx="990">
                  <c:v>8.5599999999999996E-2</c:v>
                </c:pt>
                <c:pt idx="991">
                  <c:v>8.5599999999999996E-2</c:v>
                </c:pt>
                <c:pt idx="992">
                  <c:v>8.5599999999999996E-2</c:v>
                </c:pt>
                <c:pt idx="993">
                  <c:v>8.5599999999999996E-2</c:v>
                </c:pt>
                <c:pt idx="994">
                  <c:v>8.5599999999999996E-2</c:v>
                </c:pt>
                <c:pt idx="995">
                  <c:v>8.5599999999999996E-2</c:v>
                </c:pt>
                <c:pt idx="996">
                  <c:v>8.5599999999999996E-2</c:v>
                </c:pt>
                <c:pt idx="997">
                  <c:v>8.5599999999999996E-2</c:v>
                </c:pt>
                <c:pt idx="998">
                  <c:v>8.5599999999999996E-2</c:v>
                </c:pt>
                <c:pt idx="999">
                  <c:v>8.5599999999999996E-2</c:v>
                </c:pt>
                <c:pt idx="1000">
                  <c:v>8.5599999999999996E-2</c:v>
                </c:pt>
                <c:pt idx="1001">
                  <c:v>8.5599999999999996E-2</c:v>
                </c:pt>
                <c:pt idx="1002">
                  <c:v>8.5599999999999996E-2</c:v>
                </c:pt>
                <c:pt idx="1003">
                  <c:v>8.5599999999999996E-2</c:v>
                </c:pt>
                <c:pt idx="1004">
                  <c:v>8.5599999999999996E-2</c:v>
                </c:pt>
                <c:pt idx="1005">
                  <c:v>8.5599999999999996E-2</c:v>
                </c:pt>
                <c:pt idx="1006">
                  <c:v>8.5599999999999996E-2</c:v>
                </c:pt>
                <c:pt idx="1007">
                  <c:v>8.5599999999999996E-2</c:v>
                </c:pt>
                <c:pt idx="1008">
                  <c:v>8.5599999999999996E-2</c:v>
                </c:pt>
                <c:pt idx="1009">
                  <c:v>8.5599999999999996E-2</c:v>
                </c:pt>
                <c:pt idx="1010">
                  <c:v>8.5599999999999996E-2</c:v>
                </c:pt>
                <c:pt idx="1011">
                  <c:v>8.5599999999999996E-2</c:v>
                </c:pt>
                <c:pt idx="1012">
                  <c:v>8.5599999999999996E-2</c:v>
                </c:pt>
                <c:pt idx="1013">
                  <c:v>8.5599999999999996E-2</c:v>
                </c:pt>
                <c:pt idx="1014">
                  <c:v>8.5599999999999996E-2</c:v>
                </c:pt>
                <c:pt idx="1015">
                  <c:v>8.5599999999999996E-2</c:v>
                </c:pt>
                <c:pt idx="1016">
                  <c:v>8.5599999999999996E-2</c:v>
                </c:pt>
                <c:pt idx="1017">
                  <c:v>8.5599999999999996E-2</c:v>
                </c:pt>
                <c:pt idx="1018">
                  <c:v>8.5599999999999996E-2</c:v>
                </c:pt>
                <c:pt idx="1019">
                  <c:v>8.5599999999999996E-2</c:v>
                </c:pt>
                <c:pt idx="1020">
                  <c:v>8.5599999999999996E-2</c:v>
                </c:pt>
                <c:pt idx="1021">
                  <c:v>8.5599999999999996E-2</c:v>
                </c:pt>
                <c:pt idx="1022">
                  <c:v>8.5599999999999996E-2</c:v>
                </c:pt>
                <c:pt idx="1023">
                  <c:v>8.5599999999999996E-2</c:v>
                </c:pt>
                <c:pt idx="1024">
                  <c:v>8.5599999999999996E-2</c:v>
                </c:pt>
                <c:pt idx="1025">
                  <c:v>8.5599999999999996E-2</c:v>
                </c:pt>
                <c:pt idx="1026">
                  <c:v>8.5599999999999996E-2</c:v>
                </c:pt>
                <c:pt idx="1027">
                  <c:v>8.5599999999999996E-2</c:v>
                </c:pt>
                <c:pt idx="1028">
                  <c:v>7.5700000000000003E-2</c:v>
                </c:pt>
                <c:pt idx="1029">
                  <c:v>7.5700000000000003E-2</c:v>
                </c:pt>
                <c:pt idx="1030">
                  <c:v>7.5700000000000003E-2</c:v>
                </c:pt>
                <c:pt idx="1031">
                  <c:v>7.5700000000000003E-2</c:v>
                </c:pt>
                <c:pt idx="1032">
                  <c:v>7.5700000000000003E-2</c:v>
                </c:pt>
                <c:pt idx="1033">
                  <c:v>7.5700000000000003E-2</c:v>
                </c:pt>
                <c:pt idx="1034">
                  <c:v>7.5700000000000003E-2</c:v>
                </c:pt>
                <c:pt idx="1035">
                  <c:v>7.5700000000000003E-2</c:v>
                </c:pt>
                <c:pt idx="1036">
                  <c:v>7.5700000000000003E-2</c:v>
                </c:pt>
                <c:pt idx="1037">
                  <c:v>7.5700000000000003E-2</c:v>
                </c:pt>
                <c:pt idx="1038">
                  <c:v>7.5700000000000003E-2</c:v>
                </c:pt>
                <c:pt idx="1039">
                  <c:v>7.5700000000000003E-2</c:v>
                </c:pt>
                <c:pt idx="1040">
                  <c:v>7.5700000000000003E-2</c:v>
                </c:pt>
                <c:pt idx="1041">
                  <c:v>7.5700000000000003E-2</c:v>
                </c:pt>
                <c:pt idx="1042">
                  <c:v>7.5700000000000003E-2</c:v>
                </c:pt>
                <c:pt idx="1043">
                  <c:v>7.5700000000000003E-2</c:v>
                </c:pt>
                <c:pt idx="1044">
                  <c:v>7.5700000000000003E-2</c:v>
                </c:pt>
                <c:pt idx="1045">
                  <c:v>7.5700000000000003E-2</c:v>
                </c:pt>
                <c:pt idx="1046">
                  <c:v>7.5700000000000003E-2</c:v>
                </c:pt>
                <c:pt idx="1047">
                  <c:v>7.5700000000000003E-2</c:v>
                </c:pt>
                <c:pt idx="1048">
                  <c:v>7.5700000000000003E-2</c:v>
                </c:pt>
                <c:pt idx="1049">
                  <c:v>7.5700000000000003E-2</c:v>
                </c:pt>
                <c:pt idx="1050">
                  <c:v>7.5700000000000003E-2</c:v>
                </c:pt>
                <c:pt idx="1051">
                  <c:v>7.5700000000000003E-2</c:v>
                </c:pt>
                <c:pt idx="1052">
                  <c:v>7.5700000000000003E-2</c:v>
                </c:pt>
                <c:pt idx="1053">
                  <c:v>7.5700000000000003E-2</c:v>
                </c:pt>
                <c:pt idx="1054">
                  <c:v>7.5700000000000003E-2</c:v>
                </c:pt>
                <c:pt idx="1055">
                  <c:v>7.5700000000000003E-2</c:v>
                </c:pt>
                <c:pt idx="1056">
                  <c:v>7.5700000000000003E-2</c:v>
                </c:pt>
                <c:pt idx="1057">
                  <c:v>7.5700000000000003E-2</c:v>
                </c:pt>
                <c:pt idx="1058">
                  <c:v>7.5700000000000003E-2</c:v>
                </c:pt>
                <c:pt idx="1059">
                  <c:v>7.5700000000000003E-2</c:v>
                </c:pt>
                <c:pt idx="1060">
                  <c:v>7.5700000000000003E-2</c:v>
                </c:pt>
                <c:pt idx="1061">
                  <c:v>7.5700000000000003E-2</c:v>
                </c:pt>
                <c:pt idx="1062">
                  <c:v>7.5700000000000003E-2</c:v>
                </c:pt>
                <c:pt idx="1063">
                  <c:v>7.5700000000000003E-2</c:v>
                </c:pt>
                <c:pt idx="1064">
                  <c:v>7.5700000000000003E-2</c:v>
                </c:pt>
                <c:pt idx="1065">
                  <c:v>7.5700000000000003E-2</c:v>
                </c:pt>
                <c:pt idx="1066">
                  <c:v>7.5700000000000003E-2</c:v>
                </c:pt>
                <c:pt idx="1067">
                  <c:v>7.5700000000000003E-2</c:v>
                </c:pt>
                <c:pt idx="1068">
                  <c:v>7.5700000000000003E-2</c:v>
                </c:pt>
                <c:pt idx="1069">
                  <c:v>7.5700000000000003E-2</c:v>
                </c:pt>
                <c:pt idx="1070">
                  <c:v>7.5700000000000003E-2</c:v>
                </c:pt>
                <c:pt idx="1071">
                  <c:v>7.5700000000000003E-2</c:v>
                </c:pt>
                <c:pt idx="1072">
                  <c:v>7.5700000000000003E-2</c:v>
                </c:pt>
                <c:pt idx="1073">
                  <c:v>7.5700000000000003E-2</c:v>
                </c:pt>
                <c:pt idx="1074">
                  <c:v>7.5700000000000003E-2</c:v>
                </c:pt>
                <c:pt idx="1075">
                  <c:v>7.5700000000000003E-2</c:v>
                </c:pt>
                <c:pt idx="1076">
                  <c:v>7.5700000000000003E-2</c:v>
                </c:pt>
                <c:pt idx="1077">
                  <c:v>7.5700000000000003E-2</c:v>
                </c:pt>
                <c:pt idx="1078">
                  <c:v>7.5700000000000003E-2</c:v>
                </c:pt>
                <c:pt idx="1079">
                  <c:v>7.5700000000000003E-2</c:v>
                </c:pt>
                <c:pt idx="1080">
                  <c:v>7.5700000000000003E-2</c:v>
                </c:pt>
                <c:pt idx="1081">
                  <c:v>7.5700000000000003E-2</c:v>
                </c:pt>
                <c:pt idx="1082">
                  <c:v>7.5700000000000003E-2</c:v>
                </c:pt>
                <c:pt idx="1083">
                  <c:v>7.5700000000000003E-2</c:v>
                </c:pt>
                <c:pt idx="1084">
                  <c:v>7.5700000000000003E-2</c:v>
                </c:pt>
                <c:pt idx="1085">
                  <c:v>7.5700000000000003E-2</c:v>
                </c:pt>
                <c:pt idx="1086">
                  <c:v>7.5700000000000003E-2</c:v>
                </c:pt>
                <c:pt idx="1087">
                  <c:v>7.5700000000000003E-2</c:v>
                </c:pt>
                <c:pt idx="1088">
                  <c:v>7.5700000000000003E-2</c:v>
                </c:pt>
                <c:pt idx="1089">
                  <c:v>7.5700000000000003E-2</c:v>
                </c:pt>
                <c:pt idx="1090">
                  <c:v>7.5700000000000003E-2</c:v>
                </c:pt>
                <c:pt idx="1091">
                  <c:v>8.1799999999999998E-2</c:v>
                </c:pt>
                <c:pt idx="1092">
                  <c:v>8.1799999999999998E-2</c:v>
                </c:pt>
                <c:pt idx="1093">
                  <c:v>8.1799999999999998E-2</c:v>
                </c:pt>
                <c:pt idx="1094">
                  <c:v>8.1799999999999998E-2</c:v>
                </c:pt>
                <c:pt idx="1095">
                  <c:v>8.1799999999999998E-2</c:v>
                </c:pt>
                <c:pt idx="1096">
                  <c:v>8.1799999999999998E-2</c:v>
                </c:pt>
                <c:pt idx="1097">
                  <c:v>8.1799999999999998E-2</c:v>
                </c:pt>
                <c:pt idx="1098">
                  <c:v>8.1799999999999998E-2</c:v>
                </c:pt>
                <c:pt idx="1099">
                  <c:v>8.1799999999999998E-2</c:v>
                </c:pt>
                <c:pt idx="1100">
                  <c:v>8.1799999999999998E-2</c:v>
                </c:pt>
                <c:pt idx="1101">
                  <c:v>8.1799999999999998E-2</c:v>
                </c:pt>
                <c:pt idx="1102">
                  <c:v>8.1799999999999998E-2</c:v>
                </c:pt>
                <c:pt idx="1103">
                  <c:v>8.1799999999999998E-2</c:v>
                </c:pt>
                <c:pt idx="1104">
                  <c:v>8.1799999999999998E-2</c:v>
                </c:pt>
                <c:pt idx="1105">
                  <c:v>8.1799999999999998E-2</c:v>
                </c:pt>
                <c:pt idx="1106">
                  <c:v>8.1799999999999998E-2</c:v>
                </c:pt>
                <c:pt idx="1107">
                  <c:v>8.1799999999999998E-2</c:v>
                </c:pt>
                <c:pt idx="1108">
                  <c:v>8.1799999999999998E-2</c:v>
                </c:pt>
                <c:pt idx="1109">
                  <c:v>8.1799999999999998E-2</c:v>
                </c:pt>
                <c:pt idx="1110">
                  <c:v>8.1799999999999998E-2</c:v>
                </c:pt>
                <c:pt idx="1111">
                  <c:v>8.1799999999999998E-2</c:v>
                </c:pt>
                <c:pt idx="1112">
                  <c:v>8.1799999999999998E-2</c:v>
                </c:pt>
                <c:pt idx="1113">
                  <c:v>8.1799999999999998E-2</c:v>
                </c:pt>
                <c:pt idx="1114">
                  <c:v>8.1799999999999998E-2</c:v>
                </c:pt>
                <c:pt idx="1115">
                  <c:v>8.1799999999999998E-2</c:v>
                </c:pt>
                <c:pt idx="1116">
                  <c:v>8.1799999999999998E-2</c:v>
                </c:pt>
                <c:pt idx="1117">
                  <c:v>8.1799999999999998E-2</c:v>
                </c:pt>
                <c:pt idx="1118">
                  <c:v>8.1799999999999998E-2</c:v>
                </c:pt>
                <c:pt idx="1119">
                  <c:v>8.1799999999999998E-2</c:v>
                </c:pt>
                <c:pt idx="1120">
                  <c:v>8.1799999999999998E-2</c:v>
                </c:pt>
                <c:pt idx="1121">
                  <c:v>8.1799999999999998E-2</c:v>
                </c:pt>
                <c:pt idx="1122">
                  <c:v>8.1799999999999998E-2</c:v>
                </c:pt>
                <c:pt idx="1123">
                  <c:v>8.1799999999999998E-2</c:v>
                </c:pt>
                <c:pt idx="1124">
                  <c:v>8.1799999999999998E-2</c:v>
                </c:pt>
                <c:pt idx="1125">
                  <c:v>8.1799999999999998E-2</c:v>
                </c:pt>
                <c:pt idx="1126">
                  <c:v>8.1799999999999998E-2</c:v>
                </c:pt>
                <c:pt idx="1127">
                  <c:v>8.1799999999999998E-2</c:v>
                </c:pt>
                <c:pt idx="1128">
                  <c:v>8.1799999999999998E-2</c:v>
                </c:pt>
                <c:pt idx="1129">
                  <c:v>8.1799999999999998E-2</c:v>
                </c:pt>
                <c:pt idx="1130">
                  <c:v>8.1799999999999998E-2</c:v>
                </c:pt>
                <c:pt idx="1131">
                  <c:v>8.1799999999999998E-2</c:v>
                </c:pt>
                <c:pt idx="1132">
                  <c:v>8.1799999999999998E-2</c:v>
                </c:pt>
                <c:pt idx="1133">
                  <c:v>8.1799999999999998E-2</c:v>
                </c:pt>
                <c:pt idx="1134">
                  <c:v>8.1799999999999998E-2</c:v>
                </c:pt>
                <c:pt idx="1135">
                  <c:v>8.1799999999999998E-2</c:v>
                </c:pt>
                <c:pt idx="1136">
                  <c:v>8.1799999999999998E-2</c:v>
                </c:pt>
                <c:pt idx="1137">
                  <c:v>8.1799999999999998E-2</c:v>
                </c:pt>
                <c:pt idx="1138">
                  <c:v>8.1799999999999998E-2</c:v>
                </c:pt>
                <c:pt idx="1139">
                  <c:v>8.1799999999999998E-2</c:v>
                </c:pt>
                <c:pt idx="1140">
                  <c:v>8.1799999999999998E-2</c:v>
                </c:pt>
                <c:pt idx="1141">
                  <c:v>8.1799999999999998E-2</c:v>
                </c:pt>
                <c:pt idx="1142">
                  <c:v>8.1799999999999998E-2</c:v>
                </c:pt>
                <c:pt idx="1143">
                  <c:v>8.1799999999999998E-2</c:v>
                </c:pt>
                <c:pt idx="1144">
                  <c:v>8.1799999999999998E-2</c:v>
                </c:pt>
                <c:pt idx="1145">
                  <c:v>8.1799999999999998E-2</c:v>
                </c:pt>
                <c:pt idx="1146">
                  <c:v>8.1799999999999998E-2</c:v>
                </c:pt>
                <c:pt idx="1147">
                  <c:v>8.1799999999999998E-2</c:v>
                </c:pt>
                <c:pt idx="1148">
                  <c:v>8.1799999999999998E-2</c:v>
                </c:pt>
                <c:pt idx="1149">
                  <c:v>8.1799999999999998E-2</c:v>
                </c:pt>
                <c:pt idx="1150">
                  <c:v>8.1799999999999998E-2</c:v>
                </c:pt>
                <c:pt idx="1151">
                  <c:v>8.1799999999999998E-2</c:v>
                </c:pt>
                <c:pt idx="1152">
                  <c:v>8.1799999999999998E-2</c:v>
                </c:pt>
                <c:pt idx="1153">
                  <c:v>8.1799999999999998E-2</c:v>
                </c:pt>
                <c:pt idx="1154">
                  <c:v>8.1799999999999998E-2</c:v>
                </c:pt>
                <c:pt idx="1155">
                  <c:v>8.0600000000000005E-2</c:v>
                </c:pt>
                <c:pt idx="1156">
                  <c:v>8.0600000000000005E-2</c:v>
                </c:pt>
                <c:pt idx="1157">
                  <c:v>8.0600000000000005E-2</c:v>
                </c:pt>
                <c:pt idx="1158">
                  <c:v>8.0600000000000005E-2</c:v>
                </c:pt>
                <c:pt idx="1159">
                  <c:v>8.0600000000000005E-2</c:v>
                </c:pt>
                <c:pt idx="1160">
                  <c:v>8.0600000000000005E-2</c:v>
                </c:pt>
                <c:pt idx="1161">
                  <c:v>8.0600000000000005E-2</c:v>
                </c:pt>
                <c:pt idx="1162">
                  <c:v>8.0600000000000005E-2</c:v>
                </c:pt>
                <c:pt idx="1163">
                  <c:v>8.0600000000000005E-2</c:v>
                </c:pt>
                <c:pt idx="1164">
                  <c:v>8.0600000000000005E-2</c:v>
                </c:pt>
                <c:pt idx="1165">
                  <c:v>8.0600000000000005E-2</c:v>
                </c:pt>
                <c:pt idx="1166">
                  <c:v>8.0600000000000005E-2</c:v>
                </c:pt>
                <c:pt idx="1167">
                  <c:v>8.0600000000000005E-2</c:v>
                </c:pt>
                <c:pt idx="1168">
                  <c:v>8.0600000000000005E-2</c:v>
                </c:pt>
                <c:pt idx="1169">
                  <c:v>8.0600000000000005E-2</c:v>
                </c:pt>
                <c:pt idx="1170">
                  <c:v>8.0600000000000005E-2</c:v>
                </c:pt>
                <c:pt idx="1171">
                  <c:v>8.0600000000000005E-2</c:v>
                </c:pt>
                <c:pt idx="1172">
                  <c:v>8.0600000000000005E-2</c:v>
                </c:pt>
                <c:pt idx="1173">
                  <c:v>8.0600000000000005E-2</c:v>
                </c:pt>
                <c:pt idx="1174">
                  <c:v>8.0600000000000005E-2</c:v>
                </c:pt>
                <c:pt idx="1175">
                  <c:v>8.0600000000000005E-2</c:v>
                </c:pt>
                <c:pt idx="1176">
                  <c:v>8.0600000000000005E-2</c:v>
                </c:pt>
                <c:pt idx="1177">
                  <c:v>8.0600000000000005E-2</c:v>
                </c:pt>
                <c:pt idx="1178">
                  <c:v>8.0600000000000005E-2</c:v>
                </c:pt>
                <c:pt idx="1179">
                  <c:v>8.0600000000000005E-2</c:v>
                </c:pt>
                <c:pt idx="1180">
                  <c:v>8.0600000000000005E-2</c:v>
                </c:pt>
                <c:pt idx="1181">
                  <c:v>8.0600000000000005E-2</c:v>
                </c:pt>
                <c:pt idx="1182">
                  <c:v>8.0600000000000005E-2</c:v>
                </c:pt>
                <c:pt idx="1183">
                  <c:v>8.0600000000000005E-2</c:v>
                </c:pt>
                <c:pt idx="1184">
                  <c:v>8.0600000000000005E-2</c:v>
                </c:pt>
                <c:pt idx="1185">
                  <c:v>8.0600000000000005E-2</c:v>
                </c:pt>
                <c:pt idx="1186">
                  <c:v>8.0600000000000005E-2</c:v>
                </c:pt>
                <c:pt idx="1187">
                  <c:v>8.0600000000000005E-2</c:v>
                </c:pt>
                <c:pt idx="1188">
                  <c:v>8.0600000000000005E-2</c:v>
                </c:pt>
                <c:pt idx="1189">
                  <c:v>8.0600000000000005E-2</c:v>
                </c:pt>
                <c:pt idx="1190">
                  <c:v>8.0600000000000005E-2</c:v>
                </c:pt>
                <c:pt idx="1191">
                  <c:v>8.0600000000000005E-2</c:v>
                </c:pt>
                <c:pt idx="1192">
                  <c:v>8.0600000000000005E-2</c:v>
                </c:pt>
                <c:pt idx="1193">
                  <c:v>8.0600000000000005E-2</c:v>
                </c:pt>
                <c:pt idx="1194">
                  <c:v>8.0600000000000005E-2</c:v>
                </c:pt>
                <c:pt idx="1195">
                  <c:v>6.0400000000000002E-2</c:v>
                </c:pt>
                <c:pt idx="1196">
                  <c:v>6.0400000000000002E-2</c:v>
                </c:pt>
                <c:pt idx="1197">
                  <c:v>6.0400000000000002E-2</c:v>
                </c:pt>
                <c:pt idx="1198">
                  <c:v>6.0400000000000002E-2</c:v>
                </c:pt>
                <c:pt idx="1199">
                  <c:v>6.0400000000000002E-2</c:v>
                </c:pt>
                <c:pt idx="1200">
                  <c:v>6.0400000000000002E-2</c:v>
                </c:pt>
                <c:pt idx="1201">
                  <c:v>6.0400000000000002E-2</c:v>
                </c:pt>
                <c:pt idx="1202">
                  <c:v>6.0400000000000002E-2</c:v>
                </c:pt>
                <c:pt idx="1203">
                  <c:v>6.0400000000000002E-2</c:v>
                </c:pt>
                <c:pt idx="1204">
                  <c:v>6.0400000000000002E-2</c:v>
                </c:pt>
                <c:pt idx="1205">
                  <c:v>6.0400000000000002E-2</c:v>
                </c:pt>
                <c:pt idx="1206">
                  <c:v>6.0400000000000002E-2</c:v>
                </c:pt>
                <c:pt idx="1207">
                  <c:v>6.0400000000000002E-2</c:v>
                </c:pt>
                <c:pt idx="1208">
                  <c:v>6.0400000000000002E-2</c:v>
                </c:pt>
                <c:pt idx="1209">
                  <c:v>6.0400000000000002E-2</c:v>
                </c:pt>
                <c:pt idx="1210">
                  <c:v>6.0400000000000002E-2</c:v>
                </c:pt>
                <c:pt idx="1211">
                  <c:v>6.0400000000000002E-2</c:v>
                </c:pt>
                <c:pt idx="1212">
                  <c:v>6.0400000000000002E-2</c:v>
                </c:pt>
                <c:pt idx="1213">
                  <c:v>6.0400000000000002E-2</c:v>
                </c:pt>
                <c:pt idx="1214">
                  <c:v>6.0400000000000002E-2</c:v>
                </c:pt>
                <c:pt idx="1215">
                  <c:v>6.0400000000000002E-2</c:v>
                </c:pt>
                <c:pt idx="1216">
                  <c:v>6.0400000000000002E-2</c:v>
                </c:pt>
                <c:pt idx="1217">
                  <c:v>7.4099999999999999E-2</c:v>
                </c:pt>
                <c:pt idx="1218">
                  <c:v>7.4099999999999999E-2</c:v>
                </c:pt>
                <c:pt idx="1219">
                  <c:v>7.4099999999999999E-2</c:v>
                </c:pt>
                <c:pt idx="1220">
                  <c:v>7.4099999999999999E-2</c:v>
                </c:pt>
                <c:pt idx="1221">
                  <c:v>7.4099999999999999E-2</c:v>
                </c:pt>
                <c:pt idx="1222">
                  <c:v>7.4099999999999999E-2</c:v>
                </c:pt>
                <c:pt idx="1223">
                  <c:v>7.4099999999999999E-2</c:v>
                </c:pt>
                <c:pt idx="1224">
                  <c:v>7.4099999999999999E-2</c:v>
                </c:pt>
                <c:pt idx="1225">
                  <c:v>7.4099999999999999E-2</c:v>
                </c:pt>
                <c:pt idx="1226">
                  <c:v>7.4099999999999999E-2</c:v>
                </c:pt>
                <c:pt idx="1227">
                  <c:v>7.4099999999999999E-2</c:v>
                </c:pt>
                <c:pt idx="1228">
                  <c:v>7.4099999999999999E-2</c:v>
                </c:pt>
                <c:pt idx="1229">
                  <c:v>7.4099999999999999E-2</c:v>
                </c:pt>
                <c:pt idx="1230">
                  <c:v>7.4099999999999999E-2</c:v>
                </c:pt>
                <c:pt idx="1231">
                  <c:v>7.4099999999999999E-2</c:v>
                </c:pt>
                <c:pt idx="1232">
                  <c:v>7.4099999999999999E-2</c:v>
                </c:pt>
                <c:pt idx="1233">
                  <c:v>7.4099999999999999E-2</c:v>
                </c:pt>
                <c:pt idx="1234">
                  <c:v>7.4099999999999999E-2</c:v>
                </c:pt>
                <c:pt idx="1235">
                  <c:v>7.4099999999999999E-2</c:v>
                </c:pt>
                <c:pt idx="1236">
                  <c:v>7.4099999999999999E-2</c:v>
                </c:pt>
                <c:pt idx="1237">
                  <c:v>7.4099999999999999E-2</c:v>
                </c:pt>
                <c:pt idx="1238">
                  <c:v>7.4099999999999999E-2</c:v>
                </c:pt>
                <c:pt idx="1239">
                  <c:v>7.4099999999999999E-2</c:v>
                </c:pt>
                <c:pt idx="1240">
                  <c:v>7.4099999999999999E-2</c:v>
                </c:pt>
                <c:pt idx="1241">
                  <c:v>7.4099999999999999E-2</c:v>
                </c:pt>
                <c:pt idx="1242">
                  <c:v>7.4099999999999999E-2</c:v>
                </c:pt>
                <c:pt idx="1243">
                  <c:v>7.4099999999999999E-2</c:v>
                </c:pt>
                <c:pt idx="1244">
                  <c:v>7.4099999999999999E-2</c:v>
                </c:pt>
                <c:pt idx="1245">
                  <c:v>7.4099999999999999E-2</c:v>
                </c:pt>
                <c:pt idx="1246">
                  <c:v>7.4099999999999999E-2</c:v>
                </c:pt>
                <c:pt idx="1247">
                  <c:v>7.4099999999999999E-2</c:v>
                </c:pt>
                <c:pt idx="1248">
                  <c:v>7.4099999999999999E-2</c:v>
                </c:pt>
                <c:pt idx="1249">
                  <c:v>7.4099999999999999E-2</c:v>
                </c:pt>
                <c:pt idx="1250">
                  <c:v>7.4099999999999999E-2</c:v>
                </c:pt>
                <c:pt idx="1251">
                  <c:v>7.4099999999999999E-2</c:v>
                </c:pt>
                <c:pt idx="1252">
                  <c:v>7.4099999999999999E-2</c:v>
                </c:pt>
                <c:pt idx="1253">
                  <c:v>7.4099999999999999E-2</c:v>
                </c:pt>
                <c:pt idx="1254">
                  <c:v>7.4099999999999999E-2</c:v>
                </c:pt>
                <c:pt idx="1255">
                  <c:v>7.4099999999999999E-2</c:v>
                </c:pt>
                <c:pt idx="1256">
                  <c:v>7.4099999999999999E-2</c:v>
                </c:pt>
                <c:pt idx="1257">
                  <c:v>7.4099999999999999E-2</c:v>
                </c:pt>
                <c:pt idx="1258">
                  <c:v>7.4099999999999999E-2</c:v>
                </c:pt>
                <c:pt idx="1259">
                  <c:v>7.4099999999999999E-2</c:v>
                </c:pt>
                <c:pt idx="1260">
                  <c:v>7.4099999999999999E-2</c:v>
                </c:pt>
                <c:pt idx="1261">
                  <c:v>7.4099999999999999E-2</c:v>
                </c:pt>
                <c:pt idx="1262">
                  <c:v>7.4099999999999999E-2</c:v>
                </c:pt>
                <c:pt idx="1263">
                  <c:v>7.4099999999999999E-2</c:v>
                </c:pt>
                <c:pt idx="1264">
                  <c:v>9.8799999999999999E-2</c:v>
                </c:pt>
                <c:pt idx="1265">
                  <c:v>9.8799999999999999E-2</c:v>
                </c:pt>
                <c:pt idx="1266">
                  <c:v>9.8799999999999999E-2</c:v>
                </c:pt>
                <c:pt idx="1267">
                  <c:v>9.8799999999999999E-2</c:v>
                </c:pt>
                <c:pt idx="1268">
                  <c:v>7.4099999999999999E-2</c:v>
                </c:pt>
                <c:pt idx="1269">
                  <c:v>7.4099999999999999E-2</c:v>
                </c:pt>
                <c:pt idx="1270">
                  <c:v>7.4099999999999999E-2</c:v>
                </c:pt>
                <c:pt idx="1271">
                  <c:v>7.4099999999999999E-2</c:v>
                </c:pt>
                <c:pt idx="1272">
                  <c:v>7.4099999999999999E-2</c:v>
                </c:pt>
                <c:pt idx="1273">
                  <c:v>7.4099999999999999E-2</c:v>
                </c:pt>
                <c:pt idx="1274">
                  <c:v>7.4099999999999999E-2</c:v>
                </c:pt>
                <c:pt idx="1275">
                  <c:v>7.4099999999999999E-2</c:v>
                </c:pt>
                <c:pt idx="1276">
                  <c:v>7.4099999999999999E-2</c:v>
                </c:pt>
                <c:pt idx="1277">
                  <c:v>7.4099999999999999E-2</c:v>
                </c:pt>
                <c:pt idx="1278">
                  <c:v>7.4099999999999999E-2</c:v>
                </c:pt>
                <c:pt idx="1279">
                  <c:v>7.4099999999999999E-2</c:v>
                </c:pt>
                <c:pt idx="1280">
                  <c:v>9.0700000000000003E-2</c:v>
                </c:pt>
                <c:pt idx="1281">
                  <c:v>9.0700000000000003E-2</c:v>
                </c:pt>
                <c:pt idx="1282">
                  <c:v>9.0700000000000003E-2</c:v>
                </c:pt>
                <c:pt idx="1283">
                  <c:v>9.0700000000000003E-2</c:v>
                </c:pt>
                <c:pt idx="1284">
                  <c:v>9.0700000000000003E-2</c:v>
                </c:pt>
                <c:pt idx="1285">
                  <c:v>9.0700000000000003E-2</c:v>
                </c:pt>
                <c:pt idx="1286">
                  <c:v>9.0700000000000003E-2</c:v>
                </c:pt>
                <c:pt idx="1287">
                  <c:v>9.0700000000000003E-2</c:v>
                </c:pt>
                <c:pt idx="1288">
                  <c:v>9.0700000000000003E-2</c:v>
                </c:pt>
                <c:pt idx="1289">
                  <c:v>9.0700000000000003E-2</c:v>
                </c:pt>
                <c:pt idx="1290">
                  <c:v>9.0700000000000003E-2</c:v>
                </c:pt>
                <c:pt idx="1291">
                  <c:v>9.0700000000000003E-2</c:v>
                </c:pt>
                <c:pt idx="1292">
                  <c:v>9.0700000000000003E-2</c:v>
                </c:pt>
                <c:pt idx="1293">
                  <c:v>9.0700000000000003E-2</c:v>
                </c:pt>
                <c:pt idx="1294">
                  <c:v>0.12089999999999999</c:v>
                </c:pt>
                <c:pt idx="1295">
                  <c:v>0.12089999999999999</c:v>
                </c:pt>
                <c:pt idx="1296">
                  <c:v>0.12089999999999999</c:v>
                </c:pt>
                <c:pt idx="1297">
                  <c:v>0.12089999999999999</c:v>
                </c:pt>
                <c:pt idx="1298">
                  <c:v>0.12089999999999999</c:v>
                </c:pt>
                <c:pt idx="1299">
                  <c:v>0.12089999999999999</c:v>
                </c:pt>
                <c:pt idx="1300">
                  <c:v>0.12089999999999999</c:v>
                </c:pt>
                <c:pt idx="1301">
                  <c:v>0.12089999999999999</c:v>
                </c:pt>
                <c:pt idx="1302">
                  <c:v>0.12089999999999999</c:v>
                </c:pt>
                <c:pt idx="1303">
                  <c:v>0.12089999999999999</c:v>
                </c:pt>
                <c:pt idx="1304">
                  <c:v>0.12089999999999999</c:v>
                </c:pt>
                <c:pt idx="1305">
                  <c:v>0.12089999999999999</c:v>
                </c:pt>
                <c:pt idx="1306">
                  <c:v>0.12089999999999999</c:v>
                </c:pt>
                <c:pt idx="1307">
                  <c:v>0.12089999999999999</c:v>
                </c:pt>
                <c:pt idx="1308">
                  <c:v>0.12089999999999999</c:v>
                </c:pt>
                <c:pt idx="1309">
                  <c:v>0.12089999999999999</c:v>
                </c:pt>
                <c:pt idx="1310">
                  <c:v>0.12089999999999999</c:v>
                </c:pt>
                <c:pt idx="1311">
                  <c:v>0.12089999999999999</c:v>
                </c:pt>
                <c:pt idx="1312">
                  <c:v>0.12089999999999999</c:v>
                </c:pt>
                <c:pt idx="1313">
                  <c:v>0.12089999999999999</c:v>
                </c:pt>
                <c:pt idx="1314">
                  <c:v>0.12089999999999999</c:v>
                </c:pt>
                <c:pt idx="1315">
                  <c:v>0.12089999999999999</c:v>
                </c:pt>
                <c:pt idx="1316">
                  <c:v>0.12089999999999999</c:v>
                </c:pt>
                <c:pt idx="1317">
                  <c:v>0.12089999999999999</c:v>
                </c:pt>
                <c:pt idx="1318">
                  <c:v>0.12089999999999999</c:v>
                </c:pt>
                <c:pt idx="1319">
                  <c:v>0.12089999999999999</c:v>
                </c:pt>
                <c:pt idx="1320">
                  <c:v>0.12089999999999999</c:v>
                </c:pt>
                <c:pt idx="1321">
                  <c:v>0.12089999999999999</c:v>
                </c:pt>
                <c:pt idx="1322">
                  <c:v>0.12089999999999999</c:v>
                </c:pt>
                <c:pt idx="1323">
                  <c:v>0.12089999999999999</c:v>
                </c:pt>
                <c:pt idx="1324">
                  <c:v>0.12089999999999999</c:v>
                </c:pt>
                <c:pt idx="1325">
                  <c:v>0.12089999999999999</c:v>
                </c:pt>
                <c:pt idx="1326">
                  <c:v>0.12089999999999999</c:v>
                </c:pt>
                <c:pt idx="1327">
                  <c:v>0.12089999999999999</c:v>
                </c:pt>
                <c:pt idx="1328">
                  <c:v>0.12089999999999999</c:v>
                </c:pt>
                <c:pt idx="1329">
                  <c:v>0.12089999999999999</c:v>
                </c:pt>
                <c:pt idx="1330">
                  <c:v>0.12089999999999999</c:v>
                </c:pt>
                <c:pt idx="1331">
                  <c:v>0.12089999999999999</c:v>
                </c:pt>
                <c:pt idx="1332">
                  <c:v>0.12089999999999999</c:v>
                </c:pt>
                <c:pt idx="1333">
                  <c:v>0.12089999999999999</c:v>
                </c:pt>
                <c:pt idx="1334">
                  <c:v>0.12089999999999999</c:v>
                </c:pt>
                <c:pt idx="1335">
                  <c:v>0.12089999999999999</c:v>
                </c:pt>
                <c:pt idx="1336">
                  <c:v>0.12089999999999999</c:v>
                </c:pt>
                <c:pt idx="1337">
                  <c:v>0.12089999999999999</c:v>
                </c:pt>
                <c:pt idx="1338">
                  <c:v>0.12089999999999999</c:v>
                </c:pt>
                <c:pt idx="1339">
                  <c:v>0.12089999999999999</c:v>
                </c:pt>
                <c:pt idx="1340">
                  <c:v>0.12089999999999999</c:v>
                </c:pt>
                <c:pt idx="1341">
                  <c:v>0.12089999999999999</c:v>
                </c:pt>
                <c:pt idx="1342">
                  <c:v>0.12089999999999999</c:v>
                </c:pt>
                <c:pt idx="1343">
                  <c:v>0.12089999999999999</c:v>
                </c:pt>
                <c:pt idx="1344">
                  <c:v>0.12690000000000001</c:v>
                </c:pt>
                <c:pt idx="1345">
                  <c:v>0.12690000000000001</c:v>
                </c:pt>
                <c:pt idx="1346">
                  <c:v>0.12690000000000001</c:v>
                </c:pt>
                <c:pt idx="1347">
                  <c:v>0.12690000000000001</c:v>
                </c:pt>
                <c:pt idx="1348">
                  <c:v>0.12690000000000001</c:v>
                </c:pt>
                <c:pt idx="1349">
                  <c:v>0.12690000000000001</c:v>
                </c:pt>
                <c:pt idx="1350">
                  <c:v>0.12690000000000001</c:v>
                </c:pt>
                <c:pt idx="1351">
                  <c:v>0.12690000000000001</c:v>
                </c:pt>
                <c:pt idx="1352">
                  <c:v>0.12690000000000001</c:v>
                </c:pt>
                <c:pt idx="1353">
                  <c:v>0.12690000000000001</c:v>
                </c:pt>
                <c:pt idx="1354">
                  <c:v>0.12690000000000001</c:v>
                </c:pt>
                <c:pt idx="1355">
                  <c:v>0.12690000000000001</c:v>
                </c:pt>
                <c:pt idx="1356">
                  <c:v>0.12690000000000001</c:v>
                </c:pt>
                <c:pt idx="1357">
                  <c:v>0.12690000000000001</c:v>
                </c:pt>
                <c:pt idx="1358">
                  <c:v>0.12690000000000001</c:v>
                </c:pt>
                <c:pt idx="1359">
                  <c:v>0.12690000000000001</c:v>
                </c:pt>
                <c:pt idx="1360">
                  <c:v>0.12690000000000001</c:v>
                </c:pt>
                <c:pt idx="1361">
                  <c:v>0.12690000000000001</c:v>
                </c:pt>
                <c:pt idx="1362">
                  <c:v>0.12690000000000001</c:v>
                </c:pt>
                <c:pt idx="1363">
                  <c:v>0.12690000000000001</c:v>
                </c:pt>
                <c:pt idx="1364">
                  <c:v>0.12690000000000001</c:v>
                </c:pt>
                <c:pt idx="1365">
                  <c:v>9.5200000000000007E-2</c:v>
                </c:pt>
                <c:pt idx="1366">
                  <c:v>9.5200000000000007E-2</c:v>
                </c:pt>
                <c:pt idx="1367">
                  <c:v>9.5200000000000007E-2</c:v>
                </c:pt>
                <c:pt idx="1368">
                  <c:v>9.5200000000000007E-2</c:v>
                </c:pt>
                <c:pt idx="1369">
                  <c:v>9.5200000000000007E-2</c:v>
                </c:pt>
                <c:pt idx="1370">
                  <c:v>9.5200000000000007E-2</c:v>
                </c:pt>
                <c:pt idx="1371">
                  <c:v>9.5200000000000007E-2</c:v>
                </c:pt>
                <c:pt idx="1372">
                  <c:v>0.12690000000000001</c:v>
                </c:pt>
                <c:pt idx="1373">
                  <c:v>0.12690000000000001</c:v>
                </c:pt>
                <c:pt idx="1374">
                  <c:v>0.12690000000000001</c:v>
                </c:pt>
                <c:pt idx="1375">
                  <c:v>0.12690000000000001</c:v>
                </c:pt>
                <c:pt idx="1376">
                  <c:v>0.12690000000000001</c:v>
                </c:pt>
                <c:pt idx="1377">
                  <c:v>0.12690000000000001</c:v>
                </c:pt>
                <c:pt idx="1378">
                  <c:v>0.12690000000000001</c:v>
                </c:pt>
                <c:pt idx="1379">
                  <c:v>0.12690000000000001</c:v>
                </c:pt>
                <c:pt idx="1380">
                  <c:v>0.12690000000000001</c:v>
                </c:pt>
                <c:pt idx="1381">
                  <c:v>0.12690000000000001</c:v>
                </c:pt>
                <c:pt idx="1382">
                  <c:v>0.12690000000000001</c:v>
                </c:pt>
                <c:pt idx="1383">
                  <c:v>0.12690000000000001</c:v>
                </c:pt>
                <c:pt idx="1384">
                  <c:v>0.12690000000000001</c:v>
                </c:pt>
                <c:pt idx="1385">
                  <c:v>0.12690000000000001</c:v>
                </c:pt>
                <c:pt idx="1386">
                  <c:v>0.12690000000000001</c:v>
                </c:pt>
                <c:pt idx="1387">
                  <c:v>0.12690000000000001</c:v>
                </c:pt>
                <c:pt idx="1388">
                  <c:v>0.12690000000000001</c:v>
                </c:pt>
                <c:pt idx="1389">
                  <c:v>0.12690000000000001</c:v>
                </c:pt>
                <c:pt idx="1390">
                  <c:v>0.12690000000000001</c:v>
                </c:pt>
                <c:pt idx="1391">
                  <c:v>0.12690000000000001</c:v>
                </c:pt>
                <c:pt idx="1392">
                  <c:v>0.12690000000000001</c:v>
                </c:pt>
                <c:pt idx="1393">
                  <c:v>0.12690000000000001</c:v>
                </c:pt>
                <c:pt idx="1394">
                  <c:v>0.12690000000000001</c:v>
                </c:pt>
                <c:pt idx="1395">
                  <c:v>0.12690000000000001</c:v>
                </c:pt>
                <c:pt idx="1396">
                  <c:v>0.12690000000000001</c:v>
                </c:pt>
                <c:pt idx="1397">
                  <c:v>0.12690000000000001</c:v>
                </c:pt>
                <c:pt idx="1398">
                  <c:v>0.12690000000000001</c:v>
                </c:pt>
                <c:pt idx="1399">
                  <c:v>0.12690000000000001</c:v>
                </c:pt>
                <c:pt idx="1400">
                  <c:v>0.12690000000000001</c:v>
                </c:pt>
                <c:pt idx="1401">
                  <c:v>0.12690000000000001</c:v>
                </c:pt>
                <c:pt idx="1402">
                  <c:v>0.12690000000000001</c:v>
                </c:pt>
                <c:pt idx="1403">
                  <c:v>0.12690000000000001</c:v>
                </c:pt>
                <c:pt idx="1404">
                  <c:v>0.12690000000000001</c:v>
                </c:pt>
                <c:pt idx="1405">
                  <c:v>0.12690000000000001</c:v>
                </c:pt>
                <c:pt idx="1406">
                  <c:v>0.12690000000000001</c:v>
                </c:pt>
                <c:pt idx="1407">
                  <c:v>0.12690000000000001</c:v>
                </c:pt>
                <c:pt idx="1408">
                  <c:v>0.125</c:v>
                </c:pt>
                <c:pt idx="1409">
                  <c:v>0.125</c:v>
                </c:pt>
                <c:pt idx="1410">
                  <c:v>0.125</c:v>
                </c:pt>
                <c:pt idx="1411">
                  <c:v>0.125</c:v>
                </c:pt>
                <c:pt idx="1412">
                  <c:v>0.125</c:v>
                </c:pt>
                <c:pt idx="1413">
                  <c:v>0.125</c:v>
                </c:pt>
                <c:pt idx="1414">
                  <c:v>0.125</c:v>
                </c:pt>
                <c:pt idx="1415">
                  <c:v>0.125</c:v>
                </c:pt>
                <c:pt idx="1416">
                  <c:v>0.125</c:v>
                </c:pt>
                <c:pt idx="1417">
                  <c:v>0.125</c:v>
                </c:pt>
                <c:pt idx="1418">
                  <c:v>0.125</c:v>
                </c:pt>
                <c:pt idx="1419">
                  <c:v>0.125</c:v>
                </c:pt>
                <c:pt idx="1420">
                  <c:v>0.125</c:v>
                </c:pt>
                <c:pt idx="1421">
                  <c:v>0.125</c:v>
                </c:pt>
                <c:pt idx="1422">
                  <c:v>0.125</c:v>
                </c:pt>
                <c:pt idx="1423">
                  <c:v>0.125</c:v>
                </c:pt>
                <c:pt idx="1424">
                  <c:v>0.125</c:v>
                </c:pt>
                <c:pt idx="1425">
                  <c:v>0.125</c:v>
                </c:pt>
                <c:pt idx="1426">
                  <c:v>9.3799999999999994E-2</c:v>
                </c:pt>
                <c:pt idx="1427">
                  <c:v>9.3799999999999994E-2</c:v>
                </c:pt>
                <c:pt idx="1428">
                  <c:v>9.3799999999999994E-2</c:v>
                </c:pt>
                <c:pt idx="1429">
                  <c:v>9.3799999999999994E-2</c:v>
                </c:pt>
                <c:pt idx="1430">
                  <c:v>9.3799999999999994E-2</c:v>
                </c:pt>
                <c:pt idx="1431">
                  <c:v>0.125</c:v>
                </c:pt>
                <c:pt idx="1432">
                  <c:v>0.125</c:v>
                </c:pt>
                <c:pt idx="1433">
                  <c:v>0.125</c:v>
                </c:pt>
                <c:pt idx="1434">
                  <c:v>0.125</c:v>
                </c:pt>
                <c:pt idx="1435">
                  <c:v>0.125</c:v>
                </c:pt>
                <c:pt idx="1436">
                  <c:v>0.125</c:v>
                </c:pt>
                <c:pt idx="1437">
                  <c:v>0.125</c:v>
                </c:pt>
                <c:pt idx="1438">
                  <c:v>0.125</c:v>
                </c:pt>
                <c:pt idx="1439">
                  <c:v>0.125</c:v>
                </c:pt>
                <c:pt idx="1440">
                  <c:v>0.125</c:v>
                </c:pt>
                <c:pt idx="1441">
                  <c:v>0.125</c:v>
                </c:pt>
                <c:pt idx="1442">
                  <c:v>0.125</c:v>
                </c:pt>
                <c:pt idx="1443">
                  <c:v>0.125</c:v>
                </c:pt>
                <c:pt idx="1444">
                  <c:v>0.125</c:v>
                </c:pt>
                <c:pt idx="1445">
                  <c:v>0.125</c:v>
                </c:pt>
                <c:pt idx="1446">
                  <c:v>0.125</c:v>
                </c:pt>
                <c:pt idx="1447">
                  <c:v>0.125</c:v>
                </c:pt>
                <c:pt idx="1448">
                  <c:v>0.125</c:v>
                </c:pt>
                <c:pt idx="1449">
                  <c:v>0.125</c:v>
                </c:pt>
                <c:pt idx="1450">
                  <c:v>0.125</c:v>
                </c:pt>
                <c:pt idx="1451">
                  <c:v>0.125</c:v>
                </c:pt>
                <c:pt idx="1452">
                  <c:v>0.125</c:v>
                </c:pt>
                <c:pt idx="1453">
                  <c:v>0.125</c:v>
                </c:pt>
                <c:pt idx="1454">
                  <c:v>0.125</c:v>
                </c:pt>
                <c:pt idx="1455">
                  <c:v>0.125</c:v>
                </c:pt>
                <c:pt idx="1456">
                  <c:v>0.125</c:v>
                </c:pt>
                <c:pt idx="1457">
                  <c:v>0.125</c:v>
                </c:pt>
                <c:pt idx="1458">
                  <c:v>0.125</c:v>
                </c:pt>
                <c:pt idx="1459">
                  <c:v>0.125</c:v>
                </c:pt>
                <c:pt idx="1460">
                  <c:v>0.125</c:v>
                </c:pt>
                <c:pt idx="1461">
                  <c:v>0.125</c:v>
                </c:pt>
                <c:pt idx="1462">
                  <c:v>0.125</c:v>
                </c:pt>
                <c:pt idx="1463">
                  <c:v>0.125</c:v>
                </c:pt>
                <c:pt idx="1464">
                  <c:v>0.125</c:v>
                </c:pt>
                <c:pt idx="1465">
                  <c:v>0.125</c:v>
                </c:pt>
                <c:pt idx="1466">
                  <c:v>0.125</c:v>
                </c:pt>
                <c:pt idx="1467">
                  <c:v>0.125</c:v>
                </c:pt>
                <c:pt idx="1468">
                  <c:v>0.125</c:v>
                </c:pt>
                <c:pt idx="1469">
                  <c:v>0.1217</c:v>
                </c:pt>
                <c:pt idx="1470">
                  <c:v>0.1217</c:v>
                </c:pt>
                <c:pt idx="1471">
                  <c:v>0.1217</c:v>
                </c:pt>
                <c:pt idx="1472">
                  <c:v>0.1217</c:v>
                </c:pt>
                <c:pt idx="1473">
                  <c:v>0.1217</c:v>
                </c:pt>
                <c:pt idx="1474">
                  <c:v>0.1217</c:v>
                </c:pt>
                <c:pt idx="1475">
                  <c:v>0.1217</c:v>
                </c:pt>
                <c:pt idx="1476">
                  <c:v>0.1217</c:v>
                </c:pt>
                <c:pt idx="1477">
                  <c:v>0.1217</c:v>
                </c:pt>
                <c:pt idx="1478">
                  <c:v>0.1217</c:v>
                </c:pt>
                <c:pt idx="1479">
                  <c:v>0.1217</c:v>
                </c:pt>
                <c:pt idx="1480">
                  <c:v>0.1217</c:v>
                </c:pt>
                <c:pt idx="1481">
                  <c:v>0.1217</c:v>
                </c:pt>
                <c:pt idx="1482">
                  <c:v>0.1217</c:v>
                </c:pt>
                <c:pt idx="1483">
                  <c:v>0.1217</c:v>
                </c:pt>
                <c:pt idx="1484">
                  <c:v>0.1217</c:v>
                </c:pt>
                <c:pt idx="1485">
                  <c:v>0.1217</c:v>
                </c:pt>
                <c:pt idx="1486">
                  <c:v>0.1217</c:v>
                </c:pt>
                <c:pt idx="1487">
                  <c:v>0.1217</c:v>
                </c:pt>
                <c:pt idx="1488">
                  <c:v>0.1217</c:v>
                </c:pt>
                <c:pt idx="1489">
                  <c:v>0.1217</c:v>
                </c:pt>
                <c:pt idx="1490">
                  <c:v>0.1217</c:v>
                </c:pt>
                <c:pt idx="1491">
                  <c:v>0.1217</c:v>
                </c:pt>
                <c:pt idx="1492">
                  <c:v>0.1217</c:v>
                </c:pt>
                <c:pt idx="1493">
                  <c:v>0.1217</c:v>
                </c:pt>
                <c:pt idx="1494">
                  <c:v>0.1217</c:v>
                </c:pt>
                <c:pt idx="1495">
                  <c:v>0.1217</c:v>
                </c:pt>
                <c:pt idx="1496">
                  <c:v>0.1217</c:v>
                </c:pt>
                <c:pt idx="1497">
                  <c:v>0.1217</c:v>
                </c:pt>
                <c:pt idx="1498">
                  <c:v>0.1217</c:v>
                </c:pt>
                <c:pt idx="1499">
                  <c:v>0.1217</c:v>
                </c:pt>
                <c:pt idx="1500">
                  <c:v>0.1217</c:v>
                </c:pt>
                <c:pt idx="1501">
                  <c:v>0.1217</c:v>
                </c:pt>
                <c:pt idx="1502">
                  <c:v>0.1217</c:v>
                </c:pt>
                <c:pt idx="1503">
                  <c:v>0.1217</c:v>
                </c:pt>
                <c:pt idx="1504">
                  <c:v>0.1217</c:v>
                </c:pt>
                <c:pt idx="1505">
                  <c:v>0.1217</c:v>
                </c:pt>
                <c:pt idx="1506">
                  <c:v>0.1217</c:v>
                </c:pt>
                <c:pt idx="1507">
                  <c:v>0.1217</c:v>
                </c:pt>
                <c:pt idx="1508">
                  <c:v>0.1217</c:v>
                </c:pt>
                <c:pt idx="1509">
                  <c:v>0.1217</c:v>
                </c:pt>
                <c:pt idx="1510">
                  <c:v>0.1217</c:v>
                </c:pt>
                <c:pt idx="1511">
                  <c:v>0.1217</c:v>
                </c:pt>
                <c:pt idx="1512">
                  <c:v>0.1217</c:v>
                </c:pt>
                <c:pt idx="1513">
                  <c:v>0.1217</c:v>
                </c:pt>
                <c:pt idx="1514">
                  <c:v>0.1217</c:v>
                </c:pt>
                <c:pt idx="1515">
                  <c:v>0.1217</c:v>
                </c:pt>
                <c:pt idx="1516">
                  <c:v>0.1217</c:v>
                </c:pt>
                <c:pt idx="1517">
                  <c:v>0.1217</c:v>
                </c:pt>
                <c:pt idx="1518">
                  <c:v>0.1217</c:v>
                </c:pt>
                <c:pt idx="1519">
                  <c:v>0.1217</c:v>
                </c:pt>
                <c:pt idx="1520">
                  <c:v>0.1217</c:v>
                </c:pt>
                <c:pt idx="1521">
                  <c:v>0.1217</c:v>
                </c:pt>
                <c:pt idx="1522">
                  <c:v>0.1217</c:v>
                </c:pt>
                <c:pt idx="1523">
                  <c:v>0.1217</c:v>
                </c:pt>
                <c:pt idx="1524">
                  <c:v>0.1217</c:v>
                </c:pt>
                <c:pt idx="1525">
                  <c:v>0.1217</c:v>
                </c:pt>
                <c:pt idx="1526">
                  <c:v>0.1217</c:v>
                </c:pt>
                <c:pt idx="1527">
                  <c:v>0.1217</c:v>
                </c:pt>
                <c:pt idx="1528">
                  <c:v>0.1217</c:v>
                </c:pt>
                <c:pt idx="1529">
                  <c:v>0.1217</c:v>
                </c:pt>
                <c:pt idx="1530">
                  <c:v>0.1217</c:v>
                </c:pt>
                <c:pt idx="1531">
                  <c:v>0.1217</c:v>
                </c:pt>
                <c:pt idx="1532">
                  <c:v>0.1038</c:v>
                </c:pt>
                <c:pt idx="1533">
                  <c:v>0.1038</c:v>
                </c:pt>
                <c:pt idx="1534">
                  <c:v>0.1038</c:v>
                </c:pt>
                <c:pt idx="1535">
                  <c:v>0.1038</c:v>
                </c:pt>
                <c:pt idx="1536">
                  <c:v>0.1038</c:v>
                </c:pt>
                <c:pt idx="1537">
                  <c:v>0.1038</c:v>
                </c:pt>
                <c:pt idx="1538">
                  <c:v>0.1038</c:v>
                </c:pt>
                <c:pt idx="1539">
                  <c:v>0.1038</c:v>
                </c:pt>
                <c:pt idx="1540">
                  <c:v>0.1038</c:v>
                </c:pt>
                <c:pt idx="1541">
                  <c:v>0.1038</c:v>
                </c:pt>
                <c:pt idx="1542">
                  <c:v>0.1038</c:v>
                </c:pt>
                <c:pt idx="1543">
                  <c:v>0.1038</c:v>
                </c:pt>
                <c:pt idx="1544">
                  <c:v>0.1038</c:v>
                </c:pt>
                <c:pt idx="1545">
                  <c:v>0.1038</c:v>
                </c:pt>
                <c:pt idx="1546">
                  <c:v>0.1038</c:v>
                </c:pt>
                <c:pt idx="1547">
                  <c:v>0.1038</c:v>
                </c:pt>
                <c:pt idx="1548">
                  <c:v>0.1038</c:v>
                </c:pt>
                <c:pt idx="1549">
                  <c:v>0.1038</c:v>
                </c:pt>
                <c:pt idx="1550">
                  <c:v>0.1038</c:v>
                </c:pt>
                <c:pt idx="1551">
                  <c:v>0.1038</c:v>
                </c:pt>
                <c:pt idx="1552">
                  <c:v>0.1038</c:v>
                </c:pt>
                <c:pt idx="1553">
                  <c:v>0.1038</c:v>
                </c:pt>
                <c:pt idx="1554">
                  <c:v>0.1038</c:v>
                </c:pt>
                <c:pt idx="1555">
                  <c:v>0.1038</c:v>
                </c:pt>
                <c:pt idx="1556">
                  <c:v>0.1038</c:v>
                </c:pt>
                <c:pt idx="1557">
                  <c:v>0.1038</c:v>
                </c:pt>
                <c:pt idx="1558">
                  <c:v>0.1038</c:v>
                </c:pt>
                <c:pt idx="1559">
                  <c:v>0.1038</c:v>
                </c:pt>
                <c:pt idx="1560">
                  <c:v>0.1038</c:v>
                </c:pt>
                <c:pt idx="1561">
                  <c:v>0.1038</c:v>
                </c:pt>
                <c:pt idx="1562">
                  <c:v>0.1038</c:v>
                </c:pt>
                <c:pt idx="1563">
                  <c:v>0.1038</c:v>
                </c:pt>
                <c:pt idx="1564">
                  <c:v>0.1038</c:v>
                </c:pt>
                <c:pt idx="1565">
                  <c:v>0.1038</c:v>
                </c:pt>
                <c:pt idx="1566">
                  <c:v>0.1038</c:v>
                </c:pt>
                <c:pt idx="1567">
                  <c:v>0.1038</c:v>
                </c:pt>
                <c:pt idx="1568">
                  <c:v>0.1038</c:v>
                </c:pt>
                <c:pt idx="1569">
                  <c:v>0.1038</c:v>
                </c:pt>
                <c:pt idx="1570">
                  <c:v>0.1038</c:v>
                </c:pt>
                <c:pt idx="1571">
                  <c:v>0.1038</c:v>
                </c:pt>
                <c:pt idx="1572">
                  <c:v>0.1038</c:v>
                </c:pt>
                <c:pt idx="1573">
                  <c:v>0.1038</c:v>
                </c:pt>
                <c:pt idx="1574">
                  <c:v>0.1038</c:v>
                </c:pt>
                <c:pt idx="1575">
                  <c:v>0.1038</c:v>
                </c:pt>
                <c:pt idx="1576">
                  <c:v>0.1038</c:v>
                </c:pt>
                <c:pt idx="1577">
                  <c:v>0.1038</c:v>
                </c:pt>
                <c:pt idx="1578">
                  <c:v>0.1038</c:v>
                </c:pt>
                <c:pt idx="1579">
                  <c:v>0.1038</c:v>
                </c:pt>
                <c:pt idx="1580">
                  <c:v>0.1038</c:v>
                </c:pt>
                <c:pt idx="1581">
                  <c:v>0.1038</c:v>
                </c:pt>
                <c:pt idx="1582">
                  <c:v>0.1038</c:v>
                </c:pt>
                <c:pt idx="1583">
                  <c:v>0.1038</c:v>
                </c:pt>
                <c:pt idx="1584">
                  <c:v>0.1038</c:v>
                </c:pt>
                <c:pt idx="1585">
                  <c:v>0.1038</c:v>
                </c:pt>
                <c:pt idx="1586">
                  <c:v>0.1038</c:v>
                </c:pt>
                <c:pt idx="1587">
                  <c:v>0.1038</c:v>
                </c:pt>
                <c:pt idx="1588">
                  <c:v>0.1038</c:v>
                </c:pt>
                <c:pt idx="1589">
                  <c:v>0.1038</c:v>
                </c:pt>
                <c:pt idx="1590">
                  <c:v>0.1038</c:v>
                </c:pt>
                <c:pt idx="1591">
                  <c:v>0.1038</c:v>
                </c:pt>
                <c:pt idx="1592">
                  <c:v>0.1038</c:v>
                </c:pt>
                <c:pt idx="1593">
                  <c:v>0.1038</c:v>
                </c:pt>
                <c:pt idx="1594">
                  <c:v>0.1038</c:v>
                </c:pt>
                <c:pt idx="1595">
                  <c:v>0.1038</c:v>
                </c:pt>
                <c:pt idx="1596">
                  <c:v>9.8100000000000007E-2</c:v>
                </c:pt>
                <c:pt idx="1597">
                  <c:v>9.8100000000000007E-2</c:v>
                </c:pt>
                <c:pt idx="1598">
                  <c:v>9.8100000000000007E-2</c:v>
                </c:pt>
                <c:pt idx="1599">
                  <c:v>9.8100000000000007E-2</c:v>
                </c:pt>
                <c:pt idx="1600">
                  <c:v>9.8100000000000007E-2</c:v>
                </c:pt>
                <c:pt idx="1601">
                  <c:v>9.8100000000000007E-2</c:v>
                </c:pt>
                <c:pt idx="1602">
                  <c:v>9.8100000000000007E-2</c:v>
                </c:pt>
                <c:pt idx="1603">
                  <c:v>9.8100000000000007E-2</c:v>
                </c:pt>
                <c:pt idx="1604">
                  <c:v>9.8100000000000007E-2</c:v>
                </c:pt>
                <c:pt idx="1605">
                  <c:v>9.8100000000000007E-2</c:v>
                </c:pt>
                <c:pt idx="1606">
                  <c:v>9.8100000000000007E-2</c:v>
                </c:pt>
                <c:pt idx="1607">
                  <c:v>9.8100000000000007E-2</c:v>
                </c:pt>
                <c:pt idx="1608">
                  <c:v>9.8100000000000007E-2</c:v>
                </c:pt>
                <c:pt idx="1609">
                  <c:v>9.8100000000000007E-2</c:v>
                </c:pt>
                <c:pt idx="1610">
                  <c:v>9.8100000000000007E-2</c:v>
                </c:pt>
                <c:pt idx="1611">
                  <c:v>9.8100000000000007E-2</c:v>
                </c:pt>
                <c:pt idx="1612">
                  <c:v>9.8100000000000007E-2</c:v>
                </c:pt>
                <c:pt idx="1613">
                  <c:v>9.8100000000000007E-2</c:v>
                </c:pt>
                <c:pt idx="1614">
                  <c:v>9.8100000000000007E-2</c:v>
                </c:pt>
                <c:pt idx="1615">
                  <c:v>9.8100000000000007E-2</c:v>
                </c:pt>
                <c:pt idx="1616">
                  <c:v>9.8100000000000007E-2</c:v>
                </c:pt>
                <c:pt idx="1617">
                  <c:v>9.8100000000000007E-2</c:v>
                </c:pt>
                <c:pt idx="1618">
                  <c:v>9.8100000000000007E-2</c:v>
                </c:pt>
                <c:pt idx="1619">
                  <c:v>9.8100000000000007E-2</c:v>
                </c:pt>
                <c:pt idx="1620">
                  <c:v>9.8100000000000007E-2</c:v>
                </c:pt>
                <c:pt idx="1621">
                  <c:v>9.8100000000000007E-2</c:v>
                </c:pt>
                <c:pt idx="1622">
                  <c:v>9.8100000000000007E-2</c:v>
                </c:pt>
                <c:pt idx="1623">
                  <c:v>9.8100000000000007E-2</c:v>
                </c:pt>
                <c:pt idx="1624">
                  <c:v>9.8100000000000007E-2</c:v>
                </c:pt>
                <c:pt idx="1625">
                  <c:v>9.8100000000000007E-2</c:v>
                </c:pt>
                <c:pt idx="1626">
                  <c:v>9.8100000000000007E-2</c:v>
                </c:pt>
                <c:pt idx="1627">
                  <c:v>9.8100000000000007E-2</c:v>
                </c:pt>
                <c:pt idx="1628">
                  <c:v>9.8100000000000007E-2</c:v>
                </c:pt>
                <c:pt idx="1629">
                  <c:v>9.8100000000000007E-2</c:v>
                </c:pt>
                <c:pt idx="1630">
                  <c:v>9.8100000000000007E-2</c:v>
                </c:pt>
                <c:pt idx="1631">
                  <c:v>9.8100000000000007E-2</c:v>
                </c:pt>
                <c:pt idx="1632">
                  <c:v>9.8100000000000007E-2</c:v>
                </c:pt>
                <c:pt idx="1633">
                  <c:v>9.8100000000000007E-2</c:v>
                </c:pt>
                <c:pt idx="1634">
                  <c:v>9.8100000000000007E-2</c:v>
                </c:pt>
                <c:pt idx="1635">
                  <c:v>9.8100000000000007E-2</c:v>
                </c:pt>
                <c:pt idx="1636">
                  <c:v>9.8100000000000007E-2</c:v>
                </c:pt>
                <c:pt idx="1637">
                  <c:v>9.8100000000000007E-2</c:v>
                </c:pt>
                <c:pt idx="1638">
                  <c:v>9.8100000000000007E-2</c:v>
                </c:pt>
                <c:pt idx="1639">
                  <c:v>9.8100000000000007E-2</c:v>
                </c:pt>
                <c:pt idx="1640">
                  <c:v>9.8100000000000007E-2</c:v>
                </c:pt>
                <c:pt idx="1641">
                  <c:v>9.8100000000000007E-2</c:v>
                </c:pt>
                <c:pt idx="1642">
                  <c:v>9.8100000000000007E-2</c:v>
                </c:pt>
                <c:pt idx="1643">
                  <c:v>9.8100000000000007E-2</c:v>
                </c:pt>
                <c:pt idx="1644">
                  <c:v>9.8100000000000007E-2</c:v>
                </c:pt>
                <c:pt idx="1645">
                  <c:v>9.8100000000000007E-2</c:v>
                </c:pt>
                <c:pt idx="1646">
                  <c:v>9.8100000000000007E-2</c:v>
                </c:pt>
                <c:pt idx="1647">
                  <c:v>9.8100000000000007E-2</c:v>
                </c:pt>
                <c:pt idx="1648">
                  <c:v>9.8100000000000007E-2</c:v>
                </c:pt>
                <c:pt idx="1649">
                  <c:v>9.8100000000000007E-2</c:v>
                </c:pt>
                <c:pt idx="1650">
                  <c:v>9.8100000000000007E-2</c:v>
                </c:pt>
                <c:pt idx="1651">
                  <c:v>9.8100000000000007E-2</c:v>
                </c:pt>
                <c:pt idx="1652">
                  <c:v>9.8100000000000007E-2</c:v>
                </c:pt>
                <c:pt idx="1653">
                  <c:v>9.8100000000000007E-2</c:v>
                </c:pt>
                <c:pt idx="1654">
                  <c:v>9.8100000000000007E-2</c:v>
                </c:pt>
                <c:pt idx="1655">
                  <c:v>9.8100000000000007E-2</c:v>
                </c:pt>
                <c:pt idx="1656">
                  <c:v>9.8100000000000007E-2</c:v>
                </c:pt>
                <c:pt idx="1657">
                  <c:v>9.8100000000000007E-2</c:v>
                </c:pt>
                <c:pt idx="1658">
                  <c:v>9.8100000000000007E-2</c:v>
                </c:pt>
                <c:pt idx="1659">
                  <c:v>9.8100000000000007E-2</c:v>
                </c:pt>
                <c:pt idx="1660">
                  <c:v>9.9699999999999997E-2</c:v>
                </c:pt>
                <c:pt idx="1661">
                  <c:v>9.9699999999999997E-2</c:v>
                </c:pt>
                <c:pt idx="1662">
                  <c:v>9.9699999999999997E-2</c:v>
                </c:pt>
                <c:pt idx="1663">
                  <c:v>9.9699999999999997E-2</c:v>
                </c:pt>
                <c:pt idx="1664">
                  <c:v>9.9699999999999997E-2</c:v>
                </c:pt>
                <c:pt idx="1665">
                  <c:v>9.9699999999999997E-2</c:v>
                </c:pt>
                <c:pt idx="1666">
                  <c:v>9.9699999999999997E-2</c:v>
                </c:pt>
                <c:pt idx="1667">
                  <c:v>9.9699999999999997E-2</c:v>
                </c:pt>
                <c:pt idx="1668">
                  <c:v>9.9699999999999997E-2</c:v>
                </c:pt>
                <c:pt idx="1669">
                  <c:v>9.9699999999999997E-2</c:v>
                </c:pt>
                <c:pt idx="1670">
                  <c:v>9.9699999999999997E-2</c:v>
                </c:pt>
                <c:pt idx="1671">
                  <c:v>9.9699999999999997E-2</c:v>
                </c:pt>
                <c:pt idx="1672">
                  <c:v>9.9699999999999997E-2</c:v>
                </c:pt>
                <c:pt idx="1673">
                  <c:v>9.9699999999999997E-2</c:v>
                </c:pt>
                <c:pt idx="1674">
                  <c:v>9.9699999999999997E-2</c:v>
                </c:pt>
                <c:pt idx="1675">
                  <c:v>9.9699999999999997E-2</c:v>
                </c:pt>
                <c:pt idx="1676">
                  <c:v>9.9699999999999997E-2</c:v>
                </c:pt>
                <c:pt idx="1677">
                  <c:v>9.9699999999999997E-2</c:v>
                </c:pt>
                <c:pt idx="1678">
                  <c:v>9.9699999999999997E-2</c:v>
                </c:pt>
                <c:pt idx="1679">
                  <c:v>9.9699999999999997E-2</c:v>
                </c:pt>
                <c:pt idx="1680">
                  <c:v>9.9699999999999997E-2</c:v>
                </c:pt>
                <c:pt idx="1681">
                  <c:v>9.9699999999999997E-2</c:v>
                </c:pt>
                <c:pt idx="1682">
                  <c:v>9.9699999999999997E-2</c:v>
                </c:pt>
                <c:pt idx="1683">
                  <c:v>9.9699999999999997E-2</c:v>
                </c:pt>
                <c:pt idx="1684">
                  <c:v>9.9699999999999997E-2</c:v>
                </c:pt>
                <c:pt idx="1685">
                  <c:v>9.9699999999999997E-2</c:v>
                </c:pt>
                <c:pt idx="1686">
                  <c:v>9.9699999999999997E-2</c:v>
                </c:pt>
                <c:pt idx="1687">
                  <c:v>9.9699999999999997E-2</c:v>
                </c:pt>
                <c:pt idx="1688">
                  <c:v>9.9699999999999997E-2</c:v>
                </c:pt>
                <c:pt idx="1689">
                  <c:v>9.9699999999999997E-2</c:v>
                </c:pt>
                <c:pt idx="1690">
                  <c:v>9.9699999999999997E-2</c:v>
                </c:pt>
                <c:pt idx="1691">
                  <c:v>9.9699999999999997E-2</c:v>
                </c:pt>
                <c:pt idx="1692">
                  <c:v>9.9699999999999997E-2</c:v>
                </c:pt>
                <c:pt idx="1693">
                  <c:v>9.9699999999999997E-2</c:v>
                </c:pt>
                <c:pt idx="1694">
                  <c:v>9.9699999999999997E-2</c:v>
                </c:pt>
                <c:pt idx="1695">
                  <c:v>9.9699999999999997E-2</c:v>
                </c:pt>
                <c:pt idx="1696">
                  <c:v>9.9699999999999997E-2</c:v>
                </c:pt>
                <c:pt idx="1697">
                  <c:v>9.9699999999999997E-2</c:v>
                </c:pt>
                <c:pt idx="1698">
                  <c:v>9.9699999999999997E-2</c:v>
                </c:pt>
                <c:pt idx="1699">
                  <c:v>9.9699999999999997E-2</c:v>
                </c:pt>
                <c:pt idx="1700">
                  <c:v>9.9699999999999997E-2</c:v>
                </c:pt>
                <c:pt idx="1701">
                  <c:v>9.9699999999999997E-2</c:v>
                </c:pt>
                <c:pt idx="1702">
                  <c:v>9.9699999999999997E-2</c:v>
                </c:pt>
                <c:pt idx="1703">
                  <c:v>9.9699999999999997E-2</c:v>
                </c:pt>
                <c:pt idx="1704">
                  <c:v>9.9699999999999997E-2</c:v>
                </c:pt>
                <c:pt idx="1705">
                  <c:v>7.4800000000000005E-2</c:v>
                </c:pt>
                <c:pt idx="1706">
                  <c:v>7.4800000000000005E-2</c:v>
                </c:pt>
                <c:pt idx="1707">
                  <c:v>7.4800000000000005E-2</c:v>
                </c:pt>
                <c:pt idx="1708">
                  <c:v>7.4800000000000005E-2</c:v>
                </c:pt>
                <c:pt idx="1709">
                  <c:v>7.4800000000000005E-2</c:v>
                </c:pt>
                <c:pt idx="1710">
                  <c:v>7.4800000000000005E-2</c:v>
                </c:pt>
                <c:pt idx="1711">
                  <c:v>7.4800000000000005E-2</c:v>
                </c:pt>
                <c:pt idx="1712">
                  <c:v>7.4800000000000005E-2</c:v>
                </c:pt>
                <c:pt idx="1713">
                  <c:v>7.4800000000000005E-2</c:v>
                </c:pt>
                <c:pt idx="1714">
                  <c:v>9.9699999999999997E-2</c:v>
                </c:pt>
                <c:pt idx="1715">
                  <c:v>9.9699999999999997E-2</c:v>
                </c:pt>
                <c:pt idx="1716">
                  <c:v>9.9699999999999997E-2</c:v>
                </c:pt>
                <c:pt idx="1717">
                  <c:v>9.9699999999999997E-2</c:v>
                </c:pt>
                <c:pt idx="1718">
                  <c:v>9.9699999999999997E-2</c:v>
                </c:pt>
                <c:pt idx="1719">
                  <c:v>9.9699999999999997E-2</c:v>
                </c:pt>
                <c:pt idx="1720">
                  <c:v>9.9699999999999997E-2</c:v>
                </c:pt>
                <c:pt idx="1721">
                  <c:v>9.9699999999999997E-2</c:v>
                </c:pt>
                <c:pt idx="1722">
                  <c:v>0.127</c:v>
                </c:pt>
                <c:pt idx="1723">
                  <c:v>0.127</c:v>
                </c:pt>
                <c:pt idx="1724">
                  <c:v>0.127</c:v>
                </c:pt>
                <c:pt idx="1725">
                  <c:v>0.127</c:v>
                </c:pt>
                <c:pt idx="1726">
                  <c:v>0.127</c:v>
                </c:pt>
                <c:pt idx="1727">
                  <c:v>0.127</c:v>
                </c:pt>
                <c:pt idx="1728">
                  <c:v>0.127</c:v>
                </c:pt>
                <c:pt idx="1729">
                  <c:v>0.127</c:v>
                </c:pt>
                <c:pt idx="1730">
                  <c:v>0.127</c:v>
                </c:pt>
                <c:pt idx="1731">
                  <c:v>0.127</c:v>
                </c:pt>
                <c:pt idx="1732">
                  <c:v>0.127</c:v>
                </c:pt>
                <c:pt idx="1733">
                  <c:v>0.127</c:v>
                </c:pt>
                <c:pt idx="1734">
                  <c:v>0.127</c:v>
                </c:pt>
                <c:pt idx="1735">
                  <c:v>0.127</c:v>
                </c:pt>
                <c:pt idx="1736">
                  <c:v>0.127</c:v>
                </c:pt>
                <c:pt idx="1737">
                  <c:v>0.127</c:v>
                </c:pt>
                <c:pt idx="1738">
                  <c:v>0.127</c:v>
                </c:pt>
                <c:pt idx="1739">
                  <c:v>0.127</c:v>
                </c:pt>
                <c:pt idx="1740">
                  <c:v>0.127</c:v>
                </c:pt>
                <c:pt idx="1741">
                  <c:v>0.127</c:v>
                </c:pt>
                <c:pt idx="1742">
                  <c:v>0.127</c:v>
                </c:pt>
                <c:pt idx="1743">
                  <c:v>0.127</c:v>
                </c:pt>
                <c:pt idx="1744">
                  <c:v>0.127</c:v>
                </c:pt>
                <c:pt idx="1745">
                  <c:v>0.127</c:v>
                </c:pt>
                <c:pt idx="1746">
                  <c:v>0.127</c:v>
                </c:pt>
                <c:pt idx="1747">
                  <c:v>0.127</c:v>
                </c:pt>
                <c:pt idx="1748">
                  <c:v>0.127</c:v>
                </c:pt>
                <c:pt idx="1749">
                  <c:v>0.127</c:v>
                </c:pt>
                <c:pt idx="1750">
                  <c:v>0.127</c:v>
                </c:pt>
                <c:pt idx="1751">
                  <c:v>0.127</c:v>
                </c:pt>
                <c:pt idx="1752">
                  <c:v>0.127</c:v>
                </c:pt>
                <c:pt idx="1753">
                  <c:v>0.127</c:v>
                </c:pt>
                <c:pt idx="1754">
                  <c:v>0.127</c:v>
                </c:pt>
                <c:pt idx="1755">
                  <c:v>0.127</c:v>
                </c:pt>
                <c:pt idx="1756">
                  <c:v>0.127</c:v>
                </c:pt>
                <c:pt idx="1757">
                  <c:v>0.127</c:v>
                </c:pt>
                <c:pt idx="1758">
                  <c:v>0.127</c:v>
                </c:pt>
                <c:pt idx="1759">
                  <c:v>0.127</c:v>
                </c:pt>
                <c:pt idx="1760">
                  <c:v>0.127</c:v>
                </c:pt>
                <c:pt idx="1761">
                  <c:v>0.127</c:v>
                </c:pt>
                <c:pt idx="1762">
                  <c:v>0.127</c:v>
                </c:pt>
                <c:pt idx="1763">
                  <c:v>0.127</c:v>
                </c:pt>
                <c:pt idx="1764">
                  <c:v>0.127</c:v>
                </c:pt>
                <c:pt idx="1765">
                  <c:v>0.127</c:v>
                </c:pt>
                <c:pt idx="1766">
                  <c:v>0.127</c:v>
                </c:pt>
                <c:pt idx="1767">
                  <c:v>0.127</c:v>
                </c:pt>
                <c:pt idx="1768">
                  <c:v>0.127</c:v>
                </c:pt>
                <c:pt idx="1769">
                  <c:v>0.127</c:v>
                </c:pt>
                <c:pt idx="1770">
                  <c:v>0.127</c:v>
                </c:pt>
                <c:pt idx="1771">
                  <c:v>0.127</c:v>
                </c:pt>
                <c:pt idx="1772">
                  <c:v>0.127</c:v>
                </c:pt>
                <c:pt idx="1773">
                  <c:v>0.127</c:v>
                </c:pt>
                <c:pt idx="1774">
                  <c:v>0.127</c:v>
                </c:pt>
                <c:pt idx="1775">
                  <c:v>0.127</c:v>
                </c:pt>
                <c:pt idx="1776">
                  <c:v>0.127</c:v>
                </c:pt>
                <c:pt idx="1777">
                  <c:v>0.127</c:v>
                </c:pt>
                <c:pt idx="1778">
                  <c:v>0.127</c:v>
                </c:pt>
                <c:pt idx="1779">
                  <c:v>0.127</c:v>
                </c:pt>
                <c:pt idx="1780">
                  <c:v>0.127</c:v>
                </c:pt>
                <c:pt idx="1781">
                  <c:v>0.127</c:v>
                </c:pt>
                <c:pt idx="1782">
                  <c:v>0.127</c:v>
                </c:pt>
                <c:pt idx="1783">
                  <c:v>0.127</c:v>
                </c:pt>
                <c:pt idx="1784">
                  <c:v>0.1283</c:v>
                </c:pt>
                <c:pt idx="1785">
                  <c:v>0.1283</c:v>
                </c:pt>
                <c:pt idx="1786">
                  <c:v>0.1283</c:v>
                </c:pt>
                <c:pt idx="1787">
                  <c:v>0.1283</c:v>
                </c:pt>
                <c:pt idx="1788">
                  <c:v>0.1283</c:v>
                </c:pt>
                <c:pt idx="1789">
                  <c:v>0.1283</c:v>
                </c:pt>
                <c:pt idx="1790">
                  <c:v>0.1283</c:v>
                </c:pt>
                <c:pt idx="1791">
                  <c:v>0.1283</c:v>
                </c:pt>
                <c:pt idx="1792">
                  <c:v>0.1283</c:v>
                </c:pt>
                <c:pt idx="1793">
                  <c:v>0.1283</c:v>
                </c:pt>
                <c:pt idx="1794">
                  <c:v>0.1283</c:v>
                </c:pt>
                <c:pt idx="1795">
                  <c:v>0.1283</c:v>
                </c:pt>
                <c:pt idx="1796">
                  <c:v>0.1283</c:v>
                </c:pt>
                <c:pt idx="1797">
                  <c:v>0.1283</c:v>
                </c:pt>
                <c:pt idx="1798">
                  <c:v>0.1283</c:v>
                </c:pt>
                <c:pt idx="1799">
                  <c:v>0.1283</c:v>
                </c:pt>
                <c:pt idx="1800">
                  <c:v>0.1283</c:v>
                </c:pt>
                <c:pt idx="1801">
                  <c:v>0.1283</c:v>
                </c:pt>
                <c:pt idx="1802">
                  <c:v>0.1283</c:v>
                </c:pt>
                <c:pt idx="1803">
                  <c:v>0.1283</c:v>
                </c:pt>
                <c:pt idx="1804">
                  <c:v>0.1283</c:v>
                </c:pt>
                <c:pt idx="1805">
                  <c:v>0.1283</c:v>
                </c:pt>
                <c:pt idx="1806">
                  <c:v>0.1283</c:v>
                </c:pt>
                <c:pt idx="1807">
                  <c:v>0.1283</c:v>
                </c:pt>
                <c:pt idx="1808">
                  <c:v>0.1283</c:v>
                </c:pt>
                <c:pt idx="1809">
                  <c:v>0.1283</c:v>
                </c:pt>
                <c:pt idx="1810">
                  <c:v>0.1283</c:v>
                </c:pt>
                <c:pt idx="1811">
                  <c:v>0.1283</c:v>
                </c:pt>
                <c:pt idx="1812">
                  <c:v>0.1283</c:v>
                </c:pt>
                <c:pt idx="1813">
                  <c:v>0.1283</c:v>
                </c:pt>
                <c:pt idx="1814">
                  <c:v>0.1283</c:v>
                </c:pt>
                <c:pt idx="1815">
                  <c:v>0.1283</c:v>
                </c:pt>
                <c:pt idx="1816">
                  <c:v>0.1283</c:v>
                </c:pt>
                <c:pt idx="1817">
                  <c:v>0.1283</c:v>
                </c:pt>
                <c:pt idx="1818">
                  <c:v>0.1283</c:v>
                </c:pt>
                <c:pt idx="1819">
                  <c:v>0.1283</c:v>
                </c:pt>
                <c:pt idx="1820">
                  <c:v>0.1283</c:v>
                </c:pt>
                <c:pt idx="1821">
                  <c:v>0.1283</c:v>
                </c:pt>
                <c:pt idx="1822">
                  <c:v>0.1283</c:v>
                </c:pt>
                <c:pt idx="1823">
                  <c:v>0.1283</c:v>
                </c:pt>
                <c:pt idx="1824">
                  <c:v>0.1283</c:v>
                </c:pt>
                <c:pt idx="1825">
                  <c:v>0.1283</c:v>
                </c:pt>
                <c:pt idx="1826">
                  <c:v>0.1283</c:v>
                </c:pt>
                <c:pt idx="1827">
                  <c:v>0.1283</c:v>
                </c:pt>
                <c:pt idx="1828">
                  <c:v>0.1283</c:v>
                </c:pt>
                <c:pt idx="1829">
                  <c:v>0.1283</c:v>
                </c:pt>
                <c:pt idx="1830">
                  <c:v>0.1283</c:v>
                </c:pt>
                <c:pt idx="1831">
                  <c:v>0.1283</c:v>
                </c:pt>
                <c:pt idx="1832">
                  <c:v>0.1283</c:v>
                </c:pt>
                <c:pt idx="1833">
                  <c:v>0.1283</c:v>
                </c:pt>
                <c:pt idx="1834">
                  <c:v>0.1283</c:v>
                </c:pt>
                <c:pt idx="1835">
                  <c:v>0.1283</c:v>
                </c:pt>
                <c:pt idx="1836">
                  <c:v>0.1283</c:v>
                </c:pt>
                <c:pt idx="1837">
                  <c:v>0.1283</c:v>
                </c:pt>
                <c:pt idx="1838">
                  <c:v>0.1283</c:v>
                </c:pt>
                <c:pt idx="1839">
                  <c:v>0.1283</c:v>
                </c:pt>
                <c:pt idx="1840">
                  <c:v>0.1283</c:v>
                </c:pt>
                <c:pt idx="1841">
                  <c:v>0.1283</c:v>
                </c:pt>
                <c:pt idx="1842">
                  <c:v>0.1283</c:v>
                </c:pt>
                <c:pt idx="1843">
                  <c:v>0.1283</c:v>
                </c:pt>
                <c:pt idx="1844">
                  <c:v>0.1283</c:v>
                </c:pt>
                <c:pt idx="1845">
                  <c:v>0.1283</c:v>
                </c:pt>
                <c:pt idx="1846">
                  <c:v>0.1283</c:v>
                </c:pt>
                <c:pt idx="1847">
                  <c:v>0.1283</c:v>
                </c:pt>
                <c:pt idx="1848">
                  <c:v>0.1346</c:v>
                </c:pt>
                <c:pt idx="1849">
                  <c:v>0.1346</c:v>
                </c:pt>
                <c:pt idx="1850">
                  <c:v>0.1346</c:v>
                </c:pt>
                <c:pt idx="1851">
                  <c:v>0.1346</c:v>
                </c:pt>
                <c:pt idx="1852">
                  <c:v>0.1346</c:v>
                </c:pt>
                <c:pt idx="1853">
                  <c:v>0.1346</c:v>
                </c:pt>
                <c:pt idx="1854">
                  <c:v>0.1346</c:v>
                </c:pt>
                <c:pt idx="1855">
                  <c:v>0.1346</c:v>
                </c:pt>
                <c:pt idx="1856">
                  <c:v>0.1346</c:v>
                </c:pt>
                <c:pt idx="1857">
                  <c:v>0.1346</c:v>
                </c:pt>
                <c:pt idx="1858">
                  <c:v>0.1346</c:v>
                </c:pt>
                <c:pt idx="1859">
                  <c:v>0.1346</c:v>
                </c:pt>
                <c:pt idx="1860">
                  <c:v>0.1346</c:v>
                </c:pt>
                <c:pt idx="1861">
                  <c:v>0.1346</c:v>
                </c:pt>
                <c:pt idx="1862">
                  <c:v>0.1346</c:v>
                </c:pt>
                <c:pt idx="1863">
                  <c:v>0.1346</c:v>
                </c:pt>
                <c:pt idx="1864">
                  <c:v>0.1346</c:v>
                </c:pt>
                <c:pt idx="1865">
                  <c:v>0.1346</c:v>
                </c:pt>
                <c:pt idx="1866">
                  <c:v>0.1346</c:v>
                </c:pt>
                <c:pt idx="1867">
                  <c:v>0.1346</c:v>
                </c:pt>
                <c:pt idx="1868">
                  <c:v>0.1346</c:v>
                </c:pt>
                <c:pt idx="1869">
                  <c:v>0.1346</c:v>
                </c:pt>
                <c:pt idx="1870">
                  <c:v>0.1346</c:v>
                </c:pt>
                <c:pt idx="1871">
                  <c:v>0.1346</c:v>
                </c:pt>
                <c:pt idx="1872">
                  <c:v>0.1346</c:v>
                </c:pt>
                <c:pt idx="1873">
                  <c:v>0.1346</c:v>
                </c:pt>
                <c:pt idx="1874">
                  <c:v>0.1346</c:v>
                </c:pt>
                <c:pt idx="1875">
                  <c:v>0.1346</c:v>
                </c:pt>
                <c:pt idx="1876">
                  <c:v>0.1346</c:v>
                </c:pt>
                <c:pt idx="1877">
                  <c:v>0.1346</c:v>
                </c:pt>
                <c:pt idx="1878">
                  <c:v>0.1346</c:v>
                </c:pt>
                <c:pt idx="1879">
                  <c:v>0.1346</c:v>
                </c:pt>
                <c:pt idx="1880">
                  <c:v>0.1346</c:v>
                </c:pt>
                <c:pt idx="1881">
                  <c:v>0.1346</c:v>
                </c:pt>
                <c:pt idx="1882">
                  <c:v>0.1346</c:v>
                </c:pt>
                <c:pt idx="1883">
                  <c:v>0.1346</c:v>
                </c:pt>
                <c:pt idx="1884">
                  <c:v>0.1346</c:v>
                </c:pt>
                <c:pt idx="1885">
                  <c:v>0.1346</c:v>
                </c:pt>
                <c:pt idx="1886">
                  <c:v>0.1346</c:v>
                </c:pt>
                <c:pt idx="1887">
                  <c:v>0.1346</c:v>
                </c:pt>
                <c:pt idx="1888">
                  <c:v>0.1346</c:v>
                </c:pt>
                <c:pt idx="1889">
                  <c:v>0.1346</c:v>
                </c:pt>
                <c:pt idx="1890">
                  <c:v>0.1346</c:v>
                </c:pt>
                <c:pt idx="1891">
                  <c:v>0.1346</c:v>
                </c:pt>
                <c:pt idx="1892">
                  <c:v>0.1346</c:v>
                </c:pt>
                <c:pt idx="1893">
                  <c:v>0.1346</c:v>
                </c:pt>
                <c:pt idx="1894">
                  <c:v>0.1346</c:v>
                </c:pt>
                <c:pt idx="1895">
                  <c:v>0.1346</c:v>
                </c:pt>
                <c:pt idx="1896">
                  <c:v>0.1346</c:v>
                </c:pt>
                <c:pt idx="1897">
                  <c:v>0.1346</c:v>
                </c:pt>
                <c:pt idx="1898">
                  <c:v>0.1346</c:v>
                </c:pt>
                <c:pt idx="1899">
                  <c:v>0.1346</c:v>
                </c:pt>
                <c:pt idx="1900">
                  <c:v>0.1346</c:v>
                </c:pt>
                <c:pt idx="1901">
                  <c:v>0.1346</c:v>
                </c:pt>
                <c:pt idx="1902">
                  <c:v>0.1346</c:v>
                </c:pt>
                <c:pt idx="1903">
                  <c:v>0.1346</c:v>
                </c:pt>
                <c:pt idx="1904">
                  <c:v>0.1346</c:v>
                </c:pt>
                <c:pt idx="1905">
                  <c:v>0.1346</c:v>
                </c:pt>
                <c:pt idx="1906">
                  <c:v>0.1346</c:v>
                </c:pt>
                <c:pt idx="1907">
                  <c:v>0.1346</c:v>
                </c:pt>
                <c:pt idx="1908">
                  <c:v>0.1346</c:v>
                </c:pt>
                <c:pt idx="1909">
                  <c:v>0.1346</c:v>
                </c:pt>
                <c:pt idx="1910">
                  <c:v>0.1346</c:v>
                </c:pt>
                <c:pt idx="1911">
                  <c:v>0.1346</c:v>
                </c:pt>
                <c:pt idx="1912">
                  <c:v>0.14449999999999999</c:v>
                </c:pt>
                <c:pt idx="1913">
                  <c:v>0.14449999999999999</c:v>
                </c:pt>
                <c:pt idx="1914">
                  <c:v>0.14449999999999999</c:v>
                </c:pt>
                <c:pt idx="1915">
                  <c:v>0.14449999999999999</c:v>
                </c:pt>
                <c:pt idx="1916">
                  <c:v>0.14449999999999999</c:v>
                </c:pt>
                <c:pt idx="1917">
                  <c:v>0.14449999999999999</c:v>
                </c:pt>
                <c:pt idx="1918">
                  <c:v>0.14449999999999999</c:v>
                </c:pt>
                <c:pt idx="1919">
                  <c:v>0.14449999999999999</c:v>
                </c:pt>
                <c:pt idx="1920">
                  <c:v>0.14449999999999999</c:v>
                </c:pt>
                <c:pt idx="1921">
                  <c:v>0.14449999999999999</c:v>
                </c:pt>
                <c:pt idx="1922">
                  <c:v>0.14449999999999999</c:v>
                </c:pt>
                <c:pt idx="1923">
                  <c:v>0.14449999999999999</c:v>
                </c:pt>
                <c:pt idx="1924">
                  <c:v>0.14449999999999999</c:v>
                </c:pt>
                <c:pt idx="1925">
                  <c:v>0.14449999999999999</c:v>
                </c:pt>
                <c:pt idx="1926">
                  <c:v>0.14449999999999999</c:v>
                </c:pt>
                <c:pt idx="1927">
                  <c:v>0.14449999999999999</c:v>
                </c:pt>
                <c:pt idx="1928">
                  <c:v>0.14449999999999999</c:v>
                </c:pt>
                <c:pt idx="1929">
                  <c:v>0.14449999999999999</c:v>
                </c:pt>
                <c:pt idx="1930">
                  <c:v>0.14449999999999999</c:v>
                </c:pt>
                <c:pt idx="1931">
                  <c:v>0.14449999999999999</c:v>
                </c:pt>
                <c:pt idx="1932">
                  <c:v>0.14449999999999999</c:v>
                </c:pt>
                <c:pt idx="1933">
                  <c:v>0.14449999999999999</c:v>
                </c:pt>
                <c:pt idx="1934">
                  <c:v>0.14449999999999999</c:v>
                </c:pt>
                <c:pt idx="1935">
                  <c:v>0.14449999999999999</c:v>
                </c:pt>
                <c:pt idx="1936">
                  <c:v>0.14449999999999999</c:v>
                </c:pt>
                <c:pt idx="1937">
                  <c:v>0.14449999999999999</c:v>
                </c:pt>
                <c:pt idx="1938">
                  <c:v>0.14449999999999999</c:v>
                </c:pt>
                <c:pt idx="1939">
                  <c:v>0.14449999999999999</c:v>
                </c:pt>
                <c:pt idx="1940">
                  <c:v>0.14449999999999999</c:v>
                </c:pt>
                <c:pt idx="1941">
                  <c:v>0.14449999999999999</c:v>
                </c:pt>
                <c:pt idx="1942">
                  <c:v>0.14449999999999999</c:v>
                </c:pt>
                <c:pt idx="1943">
                  <c:v>0.14449999999999999</c:v>
                </c:pt>
                <c:pt idx="1944">
                  <c:v>0.14449999999999999</c:v>
                </c:pt>
                <c:pt idx="1945">
                  <c:v>0.14449999999999999</c:v>
                </c:pt>
                <c:pt idx="1946">
                  <c:v>0.14449999999999999</c:v>
                </c:pt>
                <c:pt idx="1947">
                  <c:v>0.14449999999999999</c:v>
                </c:pt>
                <c:pt idx="1948">
                  <c:v>0.14449999999999999</c:v>
                </c:pt>
                <c:pt idx="1949">
                  <c:v>0.14449999999999999</c:v>
                </c:pt>
                <c:pt idx="1950">
                  <c:v>0.14449999999999999</c:v>
                </c:pt>
                <c:pt idx="1951">
                  <c:v>0.14449999999999999</c:v>
                </c:pt>
                <c:pt idx="1952">
                  <c:v>0.14449999999999999</c:v>
                </c:pt>
                <c:pt idx="1953">
                  <c:v>0.14449999999999999</c:v>
                </c:pt>
                <c:pt idx="1954">
                  <c:v>0.14449999999999999</c:v>
                </c:pt>
                <c:pt idx="1955">
                  <c:v>0.14449999999999999</c:v>
                </c:pt>
                <c:pt idx="1956">
                  <c:v>0.14449999999999999</c:v>
                </c:pt>
                <c:pt idx="1957">
                  <c:v>0.14449999999999999</c:v>
                </c:pt>
                <c:pt idx="1958">
                  <c:v>0.14449999999999999</c:v>
                </c:pt>
                <c:pt idx="1959">
                  <c:v>0.14449999999999999</c:v>
                </c:pt>
                <c:pt idx="1960">
                  <c:v>0.14449999999999999</c:v>
                </c:pt>
                <c:pt idx="1961">
                  <c:v>0.14449999999999999</c:v>
                </c:pt>
                <c:pt idx="1962">
                  <c:v>0.14449999999999999</c:v>
                </c:pt>
                <c:pt idx="1963">
                  <c:v>0.14449999999999999</c:v>
                </c:pt>
                <c:pt idx="1964">
                  <c:v>0.14449999999999999</c:v>
                </c:pt>
                <c:pt idx="1965">
                  <c:v>0.14449999999999999</c:v>
                </c:pt>
                <c:pt idx="1966">
                  <c:v>0.14449999999999999</c:v>
                </c:pt>
                <c:pt idx="1967">
                  <c:v>0.14449999999999999</c:v>
                </c:pt>
                <c:pt idx="1968">
                  <c:v>0.14449999999999999</c:v>
                </c:pt>
                <c:pt idx="1969">
                  <c:v>0.14449999999999999</c:v>
                </c:pt>
                <c:pt idx="1970">
                  <c:v>0.14449999999999999</c:v>
                </c:pt>
                <c:pt idx="1971">
                  <c:v>0.14449999999999999</c:v>
                </c:pt>
                <c:pt idx="1972">
                  <c:v>0.14449999999999999</c:v>
                </c:pt>
                <c:pt idx="1973">
                  <c:v>0.1283</c:v>
                </c:pt>
                <c:pt idx="1974">
                  <c:v>0.1283</c:v>
                </c:pt>
                <c:pt idx="1975">
                  <c:v>0.1283</c:v>
                </c:pt>
                <c:pt idx="1976">
                  <c:v>0.1283</c:v>
                </c:pt>
                <c:pt idx="1977">
                  <c:v>0.1283</c:v>
                </c:pt>
                <c:pt idx="1978">
                  <c:v>0.1283</c:v>
                </c:pt>
                <c:pt idx="1979">
                  <c:v>0.1283</c:v>
                </c:pt>
                <c:pt idx="1980">
                  <c:v>0.1283</c:v>
                </c:pt>
                <c:pt idx="1981">
                  <c:v>0.1283</c:v>
                </c:pt>
                <c:pt idx="1982">
                  <c:v>0.1283</c:v>
                </c:pt>
                <c:pt idx="1983">
                  <c:v>0.1283</c:v>
                </c:pt>
                <c:pt idx="1984">
                  <c:v>0.1283</c:v>
                </c:pt>
                <c:pt idx="1985">
                  <c:v>0.1283</c:v>
                </c:pt>
                <c:pt idx="1986">
                  <c:v>0.1283</c:v>
                </c:pt>
                <c:pt idx="1987">
                  <c:v>0.1283</c:v>
                </c:pt>
                <c:pt idx="1988">
                  <c:v>0.1283</c:v>
                </c:pt>
                <c:pt idx="1989">
                  <c:v>0.1283</c:v>
                </c:pt>
                <c:pt idx="1990">
                  <c:v>0.1283</c:v>
                </c:pt>
                <c:pt idx="1991">
                  <c:v>0.1283</c:v>
                </c:pt>
                <c:pt idx="1992">
                  <c:v>0.1283</c:v>
                </c:pt>
                <c:pt idx="1993">
                  <c:v>0.1283</c:v>
                </c:pt>
                <c:pt idx="1994">
                  <c:v>0.1283</c:v>
                </c:pt>
                <c:pt idx="1995">
                  <c:v>0.1283</c:v>
                </c:pt>
                <c:pt idx="1996">
                  <c:v>0.1283</c:v>
                </c:pt>
                <c:pt idx="1997">
                  <c:v>0.1283</c:v>
                </c:pt>
                <c:pt idx="1998">
                  <c:v>0.1283</c:v>
                </c:pt>
                <c:pt idx="1999">
                  <c:v>0.1283</c:v>
                </c:pt>
                <c:pt idx="2000">
                  <c:v>0.1283</c:v>
                </c:pt>
                <c:pt idx="2001">
                  <c:v>0.1283</c:v>
                </c:pt>
                <c:pt idx="2002">
                  <c:v>0.1283</c:v>
                </c:pt>
                <c:pt idx="2003">
                  <c:v>0.1283</c:v>
                </c:pt>
                <c:pt idx="2004">
                  <c:v>0.1283</c:v>
                </c:pt>
                <c:pt idx="2005">
                  <c:v>0.1283</c:v>
                </c:pt>
                <c:pt idx="2006">
                  <c:v>0.1283</c:v>
                </c:pt>
                <c:pt idx="2007">
                  <c:v>0.1283</c:v>
                </c:pt>
                <c:pt idx="2008">
                  <c:v>0.1283</c:v>
                </c:pt>
                <c:pt idx="2009">
                  <c:v>0.1283</c:v>
                </c:pt>
                <c:pt idx="2010">
                  <c:v>0.1283</c:v>
                </c:pt>
                <c:pt idx="2011">
                  <c:v>0.1283</c:v>
                </c:pt>
                <c:pt idx="2012">
                  <c:v>0.1283</c:v>
                </c:pt>
                <c:pt idx="2013">
                  <c:v>0.1283</c:v>
                </c:pt>
                <c:pt idx="2014">
                  <c:v>0.1283</c:v>
                </c:pt>
                <c:pt idx="2015">
                  <c:v>0.1283</c:v>
                </c:pt>
                <c:pt idx="2016">
                  <c:v>0.1283</c:v>
                </c:pt>
                <c:pt idx="2017">
                  <c:v>0.1283</c:v>
                </c:pt>
                <c:pt idx="2018">
                  <c:v>0.1283</c:v>
                </c:pt>
                <c:pt idx="2019">
                  <c:v>0.1283</c:v>
                </c:pt>
                <c:pt idx="2020">
                  <c:v>0.1283</c:v>
                </c:pt>
                <c:pt idx="2021">
                  <c:v>0.1283</c:v>
                </c:pt>
                <c:pt idx="2022">
                  <c:v>0.1283</c:v>
                </c:pt>
                <c:pt idx="2023">
                  <c:v>0.1283</c:v>
                </c:pt>
                <c:pt idx="2024">
                  <c:v>0.1283</c:v>
                </c:pt>
                <c:pt idx="2025">
                  <c:v>0.1283</c:v>
                </c:pt>
                <c:pt idx="2026">
                  <c:v>0.1283</c:v>
                </c:pt>
                <c:pt idx="2027">
                  <c:v>0.1283</c:v>
                </c:pt>
                <c:pt idx="2028">
                  <c:v>0.1283</c:v>
                </c:pt>
                <c:pt idx="2029">
                  <c:v>0.1283</c:v>
                </c:pt>
                <c:pt idx="2030">
                  <c:v>0.1283</c:v>
                </c:pt>
                <c:pt idx="2031">
                  <c:v>0.1283</c:v>
                </c:pt>
                <c:pt idx="2032">
                  <c:v>0.1283</c:v>
                </c:pt>
                <c:pt idx="2033">
                  <c:v>0.1283</c:v>
                </c:pt>
                <c:pt idx="2034">
                  <c:v>0.1283</c:v>
                </c:pt>
                <c:pt idx="2035">
                  <c:v>0.13</c:v>
                </c:pt>
                <c:pt idx="2036">
                  <c:v>0.13</c:v>
                </c:pt>
                <c:pt idx="2037">
                  <c:v>0.13</c:v>
                </c:pt>
                <c:pt idx="2038">
                  <c:v>0.13</c:v>
                </c:pt>
                <c:pt idx="2039">
                  <c:v>0.13</c:v>
                </c:pt>
                <c:pt idx="2040">
                  <c:v>0.13</c:v>
                </c:pt>
                <c:pt idx="2041">
                  <c:v>0.13</c:v>
                </c:pt>
                <c:pt idx="2042">
                  <c:v>0.13</c:v>
                </c:pt>
                <c:pt idx="2043">
                  <c:v>0.13</c:v>
                </c:pt>
                <c:pt idx="2044">
                  <c:v>0.13</c:v>
                </c:pt>
                <c:pt idx="2045">
                  <c:v>0.13</c:v>
                </c:pt>
                <c:pt idx="2046">
                  <c:v>0.13</c:v>
                </c:pt>
                <c:pt idx="2047">
                  <c:v>0.13</c:v>
                </c:pt>
                <c:pt idx="2048">
                  <c:v>0.13</c:v>
                </c:pt>
                <c:pt idx="2049">
                  <c:v>0.13</c:v>
                </c:pt>
                <c:pt idx="2050">
                  <c:v>0.13</c:v>
                </c:pt>
                <c:pt idx="2051">
                  <c:v>0.13</c:v>
                </c:pt>
                <c:pt idx="2052">
                  <c:v>0.13</c:v>
                </c:pt>
                <c:pt idx="2053">
                  <c:v>0.13</c:v>
                </c:pt>
                <c:pt idx="2054">
                  <c:v>0.13</c:v>
                </c:pt>
                <c:pt idx="2055">
                  <c:v>0.13</c:v>
                </c:pt>
                <c:pt idx="2056">
                  <c:v>0.13</c:v>
                </c:pt>
                <c:pt idx="2057">
                  <c:v>0.13</c:v>
                </c:pt>
                <c:pt idx="2058">
                  <c:v>0.13</c:v>
                </c:pt>
                <c:pt idx="2059">
                  <c:v>0.13</c:v>
                </c:pt>
                <c:pt idx="2060">
                  <c:v>0.13</c:v>
                </c:pt>
                <c:pt idx="2061">
                  <c:v>0.13</c:v>
                </c:pt>
                <c:pt idx="2062">
                  <c:v>0.13</c:v>
                </c:pt>
                <c:pt idx="2063">
                  <c:v>0.13</c:v>
                </c:pt>
                <c:pt idx="2064">
                  <c:v>0.13</c:v>
                </c:pt>
                <c:pt idx="2065">
                  <c:v>0.13</c:v>
                </c:pt>
                <c:pt idx="2066">
                  <c:v>0.13</c:v>
                </c:pt>
                <c:pt idx="2067">
                  <c:v>0.13</c:v>
                </c:pt>
                <c:pt idx="2068">
                  <c:v>0.13</c:v>
                </c:pt>
                <c:pt idx="2069">
                  <c:v>0.13</c:v>
                </c:pt>
                <c:pt idx="2070">
                  <c:v>0.13</c:v>
                </c:pt>
                <c:pt idx="2071">
                  <c:v>0.13</c:v>
                </c:pt>
                <c:pt idx="2072">
                  <c:v>0.13</c:v>
                </c:pt>
                <c:pt idx="2073">
                  <c:v>0.13</c:v>
                </c:pt>
                <c:pt idx="2074">
                  <c:v>0.13</c:v>
                </c:pt>
                <c:pt idx="2075">
                  <c:v>0.13</c:v>
                </c:pt>
                <c:pt idx="2076">
                  <c:v>0.13</c:v>
                </c:pt>
                <c:pt idx="2077">
                  <c:v>0.13</c:v>
                </c:pt>
                <c:pt idx="2078">
                  <c:v>0.13</c:v>
                </c:pt>
                <c:pt idx="2079">
                  <c:v>0.13</c:v>
                </c:pt>
                <c:pt idx="2080">
                  <c:v>0.13</c:v>
                </c:pt>
                <c:pt idx="2081">
                  <c:v>0.13</c:v>
                </c:pt>
                <c:pt idx="2082">
                  <c:v>0.13</c:v>
                </c:pt>
                <c:pt idx="2083">
                  <c:v>0.13</c:v>
                </c:pt>
                <c:pt idx="2084">
                  <c:v>0.13</c:v>
                </c:pt>
                <c:pt idx="2085">
                  <c:v>0.13</c:v>
                </c:pt>
                <c:pt idx="2086">
                  <c:v>0.13</c:v>
                </c:pt>
                <c:pt idx="2087">
                  <c:v>0.13</c:v>
                </c:pt>
                <c:pt idx="2088">
                  <c:v>0.13</c:v>
                </c:pt>
                <c:pt idx="2089">
                  <c:v>0.13</c:v>
                </c:pt>
                <c:pt idx="2090">
                  <c:v>0.13</c:v>
                </c:pt>
                <c:pt idx="2091">
                  <c:v>0.13</c:v>
                </c:pt>
                <c:pt idx="2092">
                  <c:v>0.13</c:v>
                </c:pt>
                <c:pt idx="2093">
                  <c:v>0.13</c:v>
                </c:pt>
                <c:pt idx="2094">
                  <c:v>0.13</c:v>
                </c:pt>
                <c:pt idx="2095">
                  <c:v>0.13</c:v>
                </c:pt>
                <c:pt idx="2096">
                  <c:v>0.13</c:v>
                </c:pt>
                <c:pt idx="2097">
                  <c:v>0.13</c:v>
                </c:pt>
                <c:pt idx="2098">
                  <c:v>0.13</c:v>
                </c:pt>
                <c:pt idx="2099">
                  <c:v>0.1239</c:v>
                </c:pt>
                <c:pt idx="2100">
                  <c:v>0.1239</c:v>
                </c:pt>
                <c:pt idx="2101">
                  <c:v>0.1239</c:v>
                </c:pt>
                <c:pt idx="2102">
                  <c:v>0.1239</c:v>
                </c:pt>
                <c:pt idx="2103">
                  <c:v>0.1239</c:v>
                </c:pt>
                <c:pt idx="2104">
                  <c:v>0.1239</c:v>
                </c:pt>
                <c:pt idx="2105">
                  <c:v>0.1239</c:v>
                </c:pt>
                <c:pt idx="2106">
                  <c:v>0.1239</c:v>
                </c:pt>
                <c:pt idx="2107">
                  <c:v>0.1239</c:v>
                </c:pt>
                <c:pt idx="2108">
                  <c:v>0.1239</c:v>
                </c:pt>
                <c:pt idx="2109">
                  <c:v>0.1239</c:v>
                </c:pt>
                <c:pt idx="2110">
                  <c:v>0.1239</c:v>
                </c:pt>
                <c:pt idx="2111">
                  <c:v>0.1239</c:v>
                </c:pt>
                <c:pt idx="2112">
                  <c:v>0.1239</c:v>
                </c:pt>
                <c:pt idx="2113">
                  <c:v>0.1239</c:v>
                </c:pt>
                <c:pt idx="2114">
                  <c:v>0.1239</c:v>
                </c:pt>
                <c:pt idx="2115">
                  <c:v>0.1239</c:v>
                </c:pt>
                <c:pt idx="2116">
                  <c:v>0.1239</c:v>
                </c:pt>
                <c:pt idx="2117">
                  <c:v>0.1239</c:v>
                </c:pt>
                <c:pt idx="2118">
                  <c:v>0.1239</c:v>
                </c:pt>
                <c:pt idx="2119">
                  <c:v>0.1239</c:v>
                </c:pt>
                <c:pt idx="2120">
                  <c:v>0.1239</c:v>
                </c:pt>
                <c:pt idx="2121">
                  <c:v>0.1239</c:v>
                </c:pt>
                <c:pt idx="2122">
                  <c:v>0.1239</c:v>
                </c:pt>
                <c:pt idx="2123">
                  <c:v>0.1239</c:v>
                </c:pt>
                <c:pt idx="2124">
                  <c:v>0.1239</c:v>
                </c:pt>
                <c:pt idx="2125">
                  <c:v>0.1239</c:v>
                </c:pt>
                <c:pt idx="2126">
                  <c:v>0.1239</c:v>
                </c:pt>
                <c:pt idx="2127">
                  <c:v>0.1239</c:v>
                </c:pt>
                <c:pt idx="2128">
                  <c:v>0.1239</c:v>
                </c:pt>
                <c:pt idx="2129">
                  <c:v>0.1239</c:v>
                </c:pt>
                <c:pt idx="2130">
                  <c:v>0.1239</c:v>
                </c:pt>
                <c:pt idx="2131">
                  <c:v>0.1239</c:v>
                </c:pt>
                <c:pt idx="2132">
                  <c:v>0.1239</c:v>
                </c:pt>
                <c:pt idx="2133">
                  <c:v>0.1239</c:v>
                </c:pt>
                <c:pt idx="2134">
                  <c:v>0.1239</c:v>
                </c:pt>
                <c:pt idx="2135">
                  <c:v>0.1239</c:v>
                </c:pt>
                <c:pt idx="2136">
                  <c:v>0.1239</c:v>
                </c:pt>
                <c:pt idx="2137">
                  <c:v>0.1239</c:v>
                </c:pt>
                <c:pt idx="2138">
                  <c:v>0.1239</c:v>
                </c:pt>
                <c:pt idx="2139">
                  <c:v>0.1239</c:v>
                </c:pt>
                <c:pt idx="2140">
                  <c:v>0.1239</c:v>
                </c:pt>
                <c:pt idx="2141">
                  <c:v>0.1239</c:v>
                </c:pt>
                <c:pt idx="2142">
                  <c:v>0.1239</c:v>
                </c:pt>
                <c:pt idx="2143">
                  <c:v>0.1239</c:v>
                </c:pt>
                <c:pt idx="2144">
                  <c:v>0.1239</c:v>
                </c:pt>
                <c:pt idx="2145">
                  <c:v>0.1239</c:v>
                </c:pt>
                <c:pt idx="2146">
                  <c:v>0.1239</c:v>
                </c:pt>
                <c:pt idx="2147">
                  <c:v>0.1239</c:v>
                </c:pt>
                <c:pt idx="2148">
                  <c:v>0.1239</c:v>
                </c:pt>
                <c:pt idx="2149">
                  <c:v>0.1239</c:v>
                </c:pt>
                <c:pt idx="2150">
                  <c:v>0.1239</c:v>
                </c:pt>
                <c:pt idx="2151">
                  <c:v>0.1239</c:v>
                </c:pt>
                <c:pt idx="2152">
                  <c:v>0.1239</c:v>
                </c:pt>
                <c:pt idx="2153">
                  <c:v>0.1239</c:v>
                </c:pt>
                <c:pt idx="2154">
                  <c:v>0.1239</c:v>
                </c:pt>
                <c:pt idx="2155">
                  <c:v>0.1239</c:v>
                </c:pt>
                <c:pt idx="2156">
                  <c:v>0.1239</c:v>
                </c:pt>
                <c:pt idx="2157">
                  <c:v>0.1239</c:v>
                </c:pt>
                <c:pt idx="2158">
                  <c:v>0.1239</c:v>
                </c:pt>
                <c:pt idx="2159">
                  <c:v>0.1239</c:v>
                </c:pt>
                <c:pt idx="2160">
                  <c:v>0.1239</c:v>
                </c:pt>
                <c:pt idx="2161">
                  <c:v>0.1239</c:v>
                </c:pt>
                <c:pt idx="2162">
                  <c:v>0.1308</c:v>
                </c:pt>
                <c:pt idx="2163">
                  <c:v>0.1308</c:v>
                </c:pt>
                <c:pt idx="2164">
                  <c:v>0.1308</c:v>
                </c:pt>
                <c:pt idx="2165">
                  <c:v>0.1308</c:v>
                </c:pt>
                <c:pt idx="2166">
                  <c:v>0.1308</c:v>
                </c:pt>
                <c:pt idx="2167">
                  <c:v>0.1308</c:v>
                </c:pt>
                <c:pt idx="2168">
                  <c:v>0.1308</c:v>
                </c:pt>
                <c:pt idx="2169">
                  <c:v>0.1308</c:v>
                </c:pt>
                <c:pt idx="2170">
                  <c:v>0.1308</c:v>
                </c:pt>
                <c:pt idx="2171">
                  <c:v>0.1308</c:v>
                </c:pt>
                <c:pt idx="2172">
                  <c:v>0.1308</c:v>
                </c:pt>
                <c:pt idx="2173">
                  <c:v>0.1308</c:v>
                </c:pt>
                <c:pt idx="2174">
                  <c:v>0.1308</c:v>
                </c:pt>
                <c:pt idx="2175">
                  <c:v>0.1308</c:v>
                </c:pt>
                <c:pt idx="2176">
                  <c:v>0.1308</c:v>
                </c:pt>
                <c:pt idx="2177">
                  <c:v>0.1308</c:v>
                </c:pt>
                <c:pt idx="2178">
                  <c:v>0.1308</c:v>
                </c:pt>
                <c:pt idx="2179">
                  <c:v>0.1308</c:v>
                </c:pt>
                <c:pt idx="2180">
                  <c:v>0.1308</c:v>
                </c:pt>
                <c:pt idx="2181">
                  <c:v>0.1308</c:v>
                </c:pt>
                <c:pt idx="2182">
                  <c:v>0.1308</c:v>
                </c:pt>
                <c:pt idx="2183">
                  <c:v>0.1308</c:v>
                </c:pt>
                <c:pt idx="2184">
                  <c:v>0.1308</c:v>
                </c:pt>
                <c:pt idx="2185">
                  <c:v>0.1308</c:v>
                </c:pt>
                <c:pt idx="2186">
                  <c:v>0.1308</c:v>
                </c:pt>
                <c:pt idx="2187">
                  <c:v>0.1308</c:v>
                </c:pt>
                <c:pt idx="2188">
                  <c:v>0.1308</c:v>
                </c:pt>
                <c:pt idx="2189">
                  <c:v>0.1308</c:v>
                </c:pt>
                <c:pt idx="2190">
                  <c:v>0.1308</c:v>
                </c:pt>
                <c:pt idx="2191">
                  <c:v>0.1308</c:v>
                </c:pt>
                <c:pt idx="2192">
                  <c:v>0.1308</c:v>
                </c:pt>
                <c:pt idx="2193">
                  <c:v>0.1308</c:v>
                </c:pt>
                <c:pt idx="2194">
                  <c:v>0.1308</c:v>
                </c:pt>
                <c:pt idx="2195">
                  <c:v>0.1308</c:v>
                </c:pt>
                <c:pt idx="2196">
                  <c:v>0.1308</c:v>
                </c:pt>
                <c:pt idx="2197">
                  <c:v>0.1308</c:v>
                </c:pt>
                <c:pt idx="2198">
                  <c:v>0.1308</c:v>
                </c:pt>
                <c:pt idx="2199">
                  <c:v>0.1308</c:v>
                </c:pt>
                <c:pt idx="2200">
                  <c:v>0.1308</c:v>
                </c:pt>
                <c:pt idx="2201">
                  <c:v>0.1308</c:v>
                </c:pt>
                <c:pt idx="2202">
                  <c:v>0.1308</c:v>
                </c:pt>
                <c:pt idx="2203">
                  <c:v>0.1308</c:v>
                </c:pt>
                <c:pt idx="2204">
                  <c:v>0.1308</c:v>
                </c:pt>
                <c:pt idx="2205">
                  <c:v>0.1308</c:v>
                </c:pt>
                <c:pt idx="2206">
                  <c:v>0.1308</c:v>
                </c:pt>
                <c:pt idx="2207">
                  <c:v>0.1308</c:v>
                </c:pt>
                <c:pt idx="2208">
                  <c:v>0.1308</c:v>
                </c:pt>
                <c:pt idx="2209">
                  <c:v>0.1308</c:v>
                </c:pt>
                <c:pt idx="2210">
                  <c:v>0.1308</c:v>
                </c:pt>
                <c:pt idx="2211">
                  <c:v>0.1308</c:v>
                </c:pt>
                <c:pt idx="2212">
                  <c:v>0.1308</c:v>
                </c:pt>
                <c:pt idx="2213">
                  <c:v>0.1308</c:v>
                </c:pt>
                <c:pt idx="2214">
                  <c:v>0.1308</c:v>
                </c:pt>
                <c:pt idx="2215">
                  <c:v>0.1308</c:v>
                </c:pt>
                <c:pt idx="2216">
                  <c:v>0.1308</c:v>
                </c:pt>
                <c:pt idx="2217">
                  <c:v>0.1308</c:v>
                </c:pt>
                <c:pt idx="2218">
                  <c:v>0.1308</c:v>
                </c:pt>
                <c:pt idx="2219">
                  <c:v>0.1308</c:v>
                </c:pt>
                <c:pt idx="2220">
                  <c:v>0.1308</c:v>
                </c:pt>
                <c:pt idx="2221">
                  <c:v>0.1308</c:v>
                </c:pt>
                <c:pt idx="2222">
                  <c:v>0.1308</c:v>
                </c:pt>
                <c:pt idx="2223">
                  <c:v>0.13020000000000001</c:v>
                </c:pt>
                <c:pt idx="2224">
                  <c:v>0.13020000000000001</c:v>
                </c:pt>
                <c:pt idx="2225">
                  <c:v>0.13020000000000001</c:v>
                </c:pt>
                <c:pt idx="2226">
                  <c:v>0.13020000000000001</c:v>
                </c:pt>
                <c:pt idx="2227">
                  <c:v>0.13020000000000001</c:v>
                </c:pt>
                <c:pt idx="2228">
                  <c:v>0.13020000000000001</c:v>
                </c:pt>
                <c:pt idx="2229">
                  <c:v>0.13020000000000001</c:v>
                </c:pt>
                <c:pt idx="2230">
                  <c:v>0.13020000000000001</c:v>
                </c:pt>
                <c:pt idx="2231">
                  <c:v>0.13020000000000001</c:v>
                </c:pt>
                <c:pt idx="2232">
                  <c:v>0.13020000000000001</c:v>
                </c:pt>
                <c:pt idx="2233">
                  <c:v>0.13020000000000001</c:v>
                </c:pt>
                <c:pt idx="2234">
                  <c:v>0.13020000000000001</c:v>
                </c:pt>
                <c:pt idx="2235">
                  <c:v>0.13020000000000001</c:v>
                </c:pt>
                <c:pt idx="2236">
                  <c:v>0.13020000000000001</c:v>
                </c:pt>
                <c:pt idx="2237">
                  <c:v>0.13020000000000001</c:v>
                </c:pt>
                <c:pt idx="2238">
                  <c:v>0.13020000000000001</c:v>
                </c:pt>
                <c:pt idx="2239">
                  <c:v>0.13020000000000001</c:v>
                </c:pt>
                <c:pt idx="2240">
                  <c:v>0.13020000000000001</c:v>
                </c:pt>
                <c:pt idx="2241">
                  <c:v>0.13020000000000001</c:v>
                </c:pt>
                <c:pt idx="2242">
                  <c:v>0.13020000000000001</c:v>
                </c:pt>
                <c:pt idx="2243">
                  <c:v>0.13020000000000001</c:v>
                </c:pt>
                <c:pt idx="2244">
                  <c:v>0.13020000000000001</c:v>
                </c:pt>
                <c:pt idx="2245">
                  <c:v>0.13020000000000001</c:v>
                </c:pt>
                <c:pt idx="2246">
                  <c:v>0.13020000000000001</c:v>
                </c:pt>
                <c:pt idx="2247">
                  <c:v>0.13020000000000001</c:v>
                </c:pt>
                <c:pt idx="2248">
                  <c:v>0.13020000000000001</c:v>
                </c:pt>
                <c:pt idx="2249">
                  <c:v>0.13020000000000001</c:v>
                </c:pt>
                <c:pt idx="2250">
                  <c:v>0.13020000000000001</c:v>
                </c:pt>
                <c:pt idx="2251">
                  <c:v>0.13020000000000001</c:v>
                </c:pt>
                <c:pt idx="2252">
                  <c:v>0.13020000000000001</c:v>
                </c:pt>
                <c:pt idx="2253">
                  <c:v>0.13020000000000001</c:v>
                </c:pt>
                <c:pt idx="2254">
                  <c:v>0.13020000000000001</c:v>
                </c:pt>
                <c:pt idx="2255">
                  <c:v>0.13020000000000001</c:v>
                </c:pt>
                <c:pt idx="2256">
                  <c:v>0.13020000000000001</c:v>
                </c:pt>
                <c:pt idx="2257">
                  <c:v>0.13020000000000001</c:v>
                </c:pt>
                <c:pt idx="2258">
                  <c:v>0.13020000000000001</c:v>
                </c:pt>
                <c:pt idx="2259">
                  <c:v>0.13020000000000001</c:v>
                </c:pt>
                <c:pt idx="2260">
                  <c:v>0.13020000000000001</c:v>
                </c:pt>
                <c:pt idx="2261">
                  <c:v>0.13020000000000001</c:v>
                </c:pt>
                <c:pt idx="2262">
                  <c:v>0.13020000000000001</c:v>
                </c:pt>
                <c:pt idx="2263">
                  <c:v>0.13020000000000001</c:v>
                </c:pt>
                <c:pt idx="2264">
                  <c:v>0.13020000000000001</c:v>
                </c:pt>
                <c:pt idx="2265">
                  <c:v>0.13020000000000001</c:v>
                </c:pt>
                <c:pt idx="2266">
                  <c:v>0.13020000000000001</c:v>
                </c:pt>
                <c:pt idx="2267">
                  <c:v>0.13020000000000001</c:v>
                </c:pt>
                <c:pt idx="2268">
                  <c:v>0.13020000000000001</c:v>
                </c:pt>
                <c:pt idx="2269">
                  <c:v>0.13020000000000001</c:v>
                </c:pt>
                <c:pt idx="2270">
                  <c:v>0.13020000000000001</c:v>
                </c:pt>
                <c:pt idx="2271">
                  <c:v>0.13020000000000001</c:v>
                </c:pt>
                <c:pt idx="2272">
                  <c:v>0.13020000000000001</c:v>
                </c:pt>
                <c:pt idx="2273">
                  <c:v>0.13020000000000001</c:v>
                </c:pt>
                <c:pt idx="2274">
                  <c:v>0.13020000000000001</c:v>
                </c:pt>
                <c:pt idx="2275">
                  <c:v>0.13020000000000001</c:v>
                </c:pt>
                <c:pt idx="2276">
                  <c:v>0.13020000000000001</c:v>
                </c:pt>
                <c:pt idx="2277">
                  <c:v>0.13020000000000001</c:v>
                </c:pt>
                <c:pt idx="2278">
                  <c:v>0.13020000000000001</c:v>
                </c:pt>
                <c:pt idx="2279">
                  <c:v>0.13020000000000001</c:v>
                </c:pt>
                <c:pt idx="2280">
                  <c:v>0.13020000000000001</c:v>
                </c:pt>
                <c:pt idx="2281">
                  <c:v>0.13020000000000001</c:v>
                </c:pt>
                <c:pt idx="2282">
                  <c:v>0.13020000000000001</c:v>
                </c:pt>
                <c:pt idx="2283">
                  <c:v>0.13020000000000001</c:v>
                </c:pt>
                <c:pt idx="2284">
                  <c:v>0.13020000000000001</c:v>
                </c:pt>
                <c:pt idx="2285">
                  <c:v>0.13020000000000001</c:v>
                </c:pt>
                <c:pt idx="2286">
                  <c:v>0.14829999999999999</c:v>
                </c:pt>
                <c:pt idx="2287">
                  <c:v>0.14829999999999999</c:v>
                </c:pt>
                <c:pt idx="2288">
                  <c:v>0.14829999999999999</c:v>
                </c:pt>
                <c:pt idx="2289">
                  <c:v>0.14829999999999999</c:v>
                </c:pt>
                <c:pt idx="2290">
                  <c:v>0.14829999999999999</c:v>
                </c:pt>
                <c:pt idx="2291">
                  <c:v>0.14829999999999999</c:v>
                </c:pt>
                <c:pt idx="2292">
                  <c:v>0.14829999999999999</c:v>
                </c:pt>
                <c:pt idx="2293">
                  <c:v>0.14829999999999999</c:v>
                </c:pt>
                <c:pt idx="2294">
                  <c:v>0.14829999999999999</c:v>
                </c:pt>
                <c:pt idx="2295">
                  <c:v>0.14829999999999999</c:v>
                </c:pt>
                <c:pt idx="2296">
                  <c:v>0.14829999999999999</c:v>
                </c:pt>
                <c:pt idx="2297">
                  <c:v>0.14829999999999999</c:v>
                </c:pt>
                <c:pt idx="2298">
                  <c:v>0.14829999999999999</c:v>
                </c:pt>
                <c:pt idx="2299">
                  <c:v>0.14829999999999999</c:v>
                </c:pt>
                <c:pt idx="2300">
                  <c:v>0.14829999999999999</c:v>
                </c:pt>
                <c:pt idx="2301">
                  <c:v>0.14829999999999999</c:v>
                </c:pt>
                <c:pt idx="2302">
                  <c:v>0.14829999999999999</c:v>
                </c:pt>
                <c:pt idx="2303">
                  <c:v>0.14829999999999999</c:v>
                </c:pt>
                <c:pt idx="2304">
                  <c:v>0.14829999999999999</c:v>
                </c:pt>
                <c:pt idx="2305">
                  <c:v>0.14829999999999999</c:v>
                </c:pt>
                <c:pt idx="2306">
                  <c:v>0.14829999999999999</c:v>
                </c:pt>
                <c:pt idx="2307">
                  <c:v>0.14829999999999999</c:v>
                </c:pt>
                <c:pt idx="2308">
                  <c:v>0.14829999999999999</c:v>
                </c:pt>
                <c:pt idx="2309">
                  <c:v>0.14829999999999999</c:v>
                </c:pt>
                <c:pt idx="2310">
                  <c:v>0.14829999999999999</c:v>
                </c:pt>
                <c:pt idx="2311">
                  <c:v>0.11119999999999999</c:v>
                </c:pt>
                <c:pt idx="2312">
                  <c:v>0.11119999999999999</c:v>
                </c:pt>
                <c:pt idx="2313">
                  <c:v>0.11119999999999999</c:v>
                </c:pt>
                <c:pt idx="2314">
                  <c:v>0.14829999999999999</c:v>
                </c:pt>
                <c:pt idx="2315">
                  <c:v>0.14829999999999999</c:v>
                </c:pt>
                <c:pt idx="2316">
                  <c:v>0.14829999999999999</c:v>
                </c:pt>
                <c:pt idx="2317">
                  <c:v>0.14829999999999999</c:v>
                </c:pt>
                <c:pt idx="2318">
                  <c:v>0.14829999999999999</c:v>
                </c:pt>
                <c:pt idx="2319">
                  <c:v>0.14829999999999999</c:v>
                </c:pt>
                <c:pt idx="2320">
                  <c:v>0.14829999999999999</c:v>
                </c:pt>
                <c:pt idx="2321">
                  <c:v>0.14829999999999999</c:v>
                </c:pt>
                <c:pt idx="2322">
                  <c:v>0.14829999999999999</c:v>
                </c:pt>
                <c:pt idx="2323">
                  <c:v>0.14829999999999999</c:v>
                </c:pt>
                <c:pt idx="2324">
                  <c:v>0.14829999999999999</c:v>
                </c:pt>
                <c:pt idx="2325">
                  <c:v>0.14829999999999999</c:v>
                </c:pt>
                <c:pt idx="2326">
                  <c:v>0.14829999999999999</c:v>
                </c:pt>
                <c:pt idx="2327">
                  <c:v>0.14829999999999999</c:v>
                </c:pt>
                <c:pt idx="2328">
                  <c:v>0.14829999999999999</c:v>
                </c:pt>
                <c:pt idx="2329">
                  <c:v>0.14829999999999999</c:v>
                </c:pt>
                <c:pt idx="2330">
                  <c:v>0.14829999999999999</c:v>
                </c:pt>
                <c:pt idx="2331">
                  <c:v>0.14829999999999999</c:v>
                </c:pt>
                <c:pt idx="2332">
                  <c:v>0.14829999999999999</c:v>
                </c:pt>
                <c:pt idx="2333">
                  <c:v>0.14829999999999999</c:v>
                </c:pt>
                <c:pt idx="2334">
                  <c:v>0.14829999999999999</c:v>
                </c:pt>
                <c:pt idx="2335">
                  <c:v>0.14829999999999999</c:v>
                </c:pt>
                <c:pt idx="2336">
                  <c:v>0.14829999999999999</c:v>
                </c:pt>
                <c:pt idx="2337">
                  <c:v>0.14829999999999999</c:v>
                </c:pt>
                <c:pt idx="2338">
                  <c:v>0.14829999999999999</c:v>
                </c:pt>
                <c:pt idx="2339">
                  <c:v>0.14829999999999999</c:v>
                </c:pt>
                <c:pt idx="2340">
                  <c:v>0.14829999999999999</c:v>
                </c:pt>
                <c:pt idx="2341">
                  <c:v>0.14829999999999999</c:v>
                </c:pt>
                <c:pt idx="2342">
                  <c:v>0.14829999999999999</c:v>
                </c:pt>
                <c:pt idx="2343">
                  <c:v>0.14829999999999999</c:v>
                </c:pt>
                <c:pt idx="2344">
                  <c:v>0.14829999999999999</c:v>
                </c:pt>
                <c:pt idx="2345">
                  <c:v>0.14829999999999999</c:v>
                </c:pt>
                <c:pt idx="2346">
                  <c:v>0.14829999999999999</c:v>
                </c:pt>
                <c:pt idx="2347">
                  <c:v>0.14829999999999999</c:v>
                </c:pt>
                <c:pt idx="2348">
                  <c:v>0.14829999999999999</c:v>
                </c:pt>
                <c:pt idx="2349">
                  <c:v>0.158</c:v>
                </c:pt>
                <c:pt idx="2350">
                  <c:v>0.158</c:v>
                </c:pt>
                <c:pt idx="2351">
                  <c:v>0.158</c:v>
                </c:pt>
                <c:pt idx="2352">
                  <c:v>0.158</c:v>
                </c:pt>
                <c:pt idx="2353">
                  <c:v>0.158</c:v>
                </c:pt>
                <c:pt idx="2354">
                  <c:v>0.158</c:v>
                </c:pt>
                <c:pt idx="2355">
                  <c:v>0.158</c:v>
                </c:pt>
                <c:pt idx="2356">
                  <c:v>0.158</c:v>
                </c:pt>
                <c:pt idx="2357">
                  <c:v>0.158</c:v>
                </c:pt>
                <c:pt idx="2358">
                  <c:v>0.158</c:v>
                </c:pt>
                <c:pt idx="2359">
                  <c:v>0.158</c:v>
                </c:pt>
                <c:pt idx="2360">
                  <c:v>0.158</c:v>
                </c:pt>
                <c:pt idx="2361">
                  <c:v>0.158</c:v>
                </c:pt>
                <c:pt idx="2362">
                  <c:v>0.158</c:v>
                </c:pt>
                <c:pt idx="2363">
                  <c:v>0.158</c:v>
                </c:pt>
                <c:pt idx="2364">
                  <c:v>0.158</c:v>
                </c:pt>
                <c:pt idx="2365">
                  <c:v>0.158</c:v>
                </c:pt>
                <c:pt idx="2366">
                  <c:v>0.158</c:v>
                </c:pt>
                <c:pt idx="2367">
                  <c:v>0.158</c:v>
                </c:pt>
                <c:pt idx="2368">
                  <c:v>0.158</c:v>
                </c:pt>
                <c:pt idx="2369">
                  <c:v>0.158</c:v>
                </c:pt>
                <c:pt idx="2370">
                  <c:v>0.158</c:v>
                </c:pt>
                <c:pt idx="2371">
                  <c:v>0.158</c:v>
                </c:pt>
                <c:pt idx="2372">
                  <c:v>0.158</c:v>
                </c:pt>
                <c:pt idx="2373">
                  <c:v>0.158</c:v>
                </c:pt>
                <c:pt idx="2374">
                  <c:v>0.158</c:v>
                </c:pt>
                <c:pt idx="2375">
                  <c:v>0.158</c:v>
                </c:pt>
                <c:pt idx="2376">
                  <c:v>0.158</c:v>
                </c:pt>
                <c:pt idx="2377">
                  <c:v>0.158</c:v>
                </c:pt>
                <c:pt idx="2378">
                  <c:v>0.158</c:v>
                </c:pt>
                <c:pt idx="2379">
                  <c:v>0.158</c:v>
                </c:pt>
                <c:pt idx="2380">
                  <c:v>0.158</c:v>
                </c:pt>
                <c:pt idx="2381">
                  <c:v>0.158</c:v>
                </c:pt>
                <c:pt idx="2382">
                  <c:v>0.158</c:v>
                </c:pt>
                <c:pt idx="2383">
                  <c:v>0.158</c:v>
                </c:pt>
                <c:pt idx="2384">
                  <c:v>0.158</c:v>
                </c:pt>
                <c:pt idx="2385">
                  <c:v>0.158</c:v>
                </c:pt>
                <c:pt idx="2386">
                  <c:v>0.158</c:v>
                </c:pt>
                <c:pt idx="2387">
                  <c:v>0.158</c:v>
                </c:pt>
                <c:pt idx="2388">
                  <c:v>0.158</c:v>
                </c:pt>
                <c:pt idx="2389">
                  <c:v>0.158</c:v>
                </c:pt>
                <c:pt idx="2390">
                  <c:v>0.158</c:v>
                </c:pt>
                <c:pt idx="2391">
                  <c:v>0.158</c:v>
                </c:pt>
                <c:pt idx="2392">
                  <c:v>0.158</c:v>
                </c:pt>
                <c:pt idx="2393">
                  <c:v>0.158</c:v>
                </c:pt>
                <c:pt idx="2394">
                  <c:v>0.158</c:v>
                </c:pt>
                <c:pt idx="2395">
                  <c:v>0.158</c:v>
                </c:pt>
                <c:pt idx="2396">
                  <c:v>0.158</c:v>
                </c:pt>
                <c:pt idx="2397">
                  <c:v>0.158</c:v>
                </c:pt>
                <c:pt idx="2398">
                  <c:v>0.158</c:v>
                </c:pt>
                <c:pt idx="2399">
                  <c:v>0.158</c:v>
                </c:pt>
                <c:pt idx="2400">
                  <c:v>0.158</c:v>
                </c:pt>
                <c:pt idx="2401">
                  <c:v>0.158</c:v>
                </c:pt>
                <c:pt idx="2402">
                  <c:v>0.158</c:v>
                </c:pt>
                <c:pt idx="2403">
                  <c:v>0.158</c:v>
                </c:pt>
                <c:pt idx="2404">
                  <c:v>0.158</c:v>
                </c:pt>
                <c:pt idx="2405">
                  <c:v>0.158</c:v>
                </c:pt>
                <c:pt idx="2406">
                  <c:v>0.158</c:v>
                </c:pt>
                <c:pt idx="2407">
                  <c:v>0.158</c:v>
                </c:pt>
                <c:pt idx="2408">
                  <c:v>0.158</c:v>
                </c:pt>
                <c:pt idx="2409">
                  <c:v>0.158</c:v>
                </c:pt>
                <c:pt idx="2410">
                  <c:v>0.158</c:v>
                </c:pt>
                <c:pt idx="2411">
                  <c:v>0.158</c:v>
                </c:pt>
                <c:pt idx="2412">
                  <c:v>0.158</c:v>
                </c:pt>
                <c:pt idx="2413">
                  <c:v>0.15759999999999999</c:v>
                </c:pt>
                <c:pt idx="2414">
                  <c:v>0.15759999999999999</c:v>
                </c:pt>
                <c:pt idx="2415">
                  <c:v>0.15759999999999999</c:v>
                </c:pt>
                <c:pt idx="2416">
                  <c:v>0.15759999999999999</c:v>
                </c:pt>
                <c:pt idx="2417">
                  <c:v>0.15759999999999999</c:v>
                </c:pt>
                <c:pt idx="2418">
                  <c:v>0.15759999999999999</c:v>
                </c:pt>
                <c:pt idx="2419">
                  <c:v>0.15759999999999999</c:v>
                </c:pt>
                <c:pt idx="2420">
                  <c:v>0.15759999999999999</c:v>
                </c:pt>
                <c:pt idx="2421">
                  <c:v>0.15759999999999999</c:v>
                </c:pt>
                <c:pt idx="2422">
                  <c:v>0.15759999999999999</c:v>
                </c:pt>
                <c:pt idx="2423">
                  <c:v>0.15759999999999999</c:v>
                </c:pt>
                <c:pt idx="2424">
                  <c:v>0.15759999999999999</c:v>
                </c:pt>
                <c:pt idx="2425">
                  <c:v>0.15759999999999999</c:v>
                </c:pt>
                <c:pt idx="2426">
                  <c:v>0.15759999999999999</c:v>
                </c:pt>
                <c:pt idx="2427">
                  <c:v>0.15759999999999999</c:v>
                </c:pt>
                <c:pt idx="2428">
                  <c:v>0.15759999999999999</c:v>
                </c:pt>
                <c:pt idx="2429">
                  <c:v>0.15759999999999999</c:v>
                </c:pt>
                <c:pt idx="2430">
                  <c:v>0.15759999999999999</c:v>
                </c:pt>
                <c:pt idx="2431">
                  <c:v>0.15759999999999999</c:v>
                </c:pt>
                <c:pt idx="2432">
                  <c:v>0.15759999999999999</c:v>
                </c:pt>
                <c:pt idx="2433">
                  <c:v>0.15759999999999999</c:v>
                </c:pt>
                <c:pt idx="2434">
                  <c:v>0.15759999999999999</c:v>
                </c:pt>
                <c:pt idx="2435">
                  <c:v>0.15759999999999999</c:v>
                </c:pt>
                <c:pt idx="2436">
                  <c:v>0.15759999999999999</c:v>
                </c:pt>
                <c:pt idx="2437">
                  <c:v>0.15759999999999999</c:v>
                </c:pt>
                <c:pt idx="2438">
                  <c:v>0.15759999999999999</c:v>
                </c:pt>
                <c:pt idx="2439">
                  <c:v>0.15759999999999999</c:v>
                </c:pt>
                <c:pt idx="2440">
                  <c:v>0.15759999999999999</c:v>
                </c:pt>
                <c:pt idx="2441">
                  <c:v>0.15759999999999999</c:v>
                </c:pt>
                <c:pt idx="2442">
                  <c:v>0.15759999999999999</c:v>
                </c:pt>
                <c:pt idx="2443">
                  <c:v>0.15759999999999999</c:v>
                </c:pt>
                <c:pt idx="2444">
                  <c:v>0.15759999999999999</c:v>
                </c:pt>
                <c:pt idx="2445">
                  <c:v>0.15759999999999999</c:v>
                </c:pt>
                <c:pt idx="2446">
                  <c:v>0.15759999999999999</c:v>
                </c:pt>
                <c:pt idx="2447">
                  <c:v>0.15759999999999999</c:v>
                </c:pt>
                <c:pt idx="2448">
                  <c:v>0.15759999999999999</c:v>
                </c:pt>
                <c:pt idx="2449">
                  <c:v>0.15759999999999999</c:v>
                </c:pt>
                <c:pt idx="2450">
                  <c:v>0.15759999999999999</c:v>
                </c:pt>
                <c:pt idx="2451">
                  <c:v>0.15759999999999999</c:v>
                </c:pt>
                <c:pt idx="2452">
                  <c:v>0.15759999999999999</c:v>
                </c:pt>
                <c:pt idx="2453">
                  <c:v>0.15759999999999999</c:v>
                </c:pt>
                <c:pt idx="2454">
                  <c:v>0.15759999999999999</c:v>
                </c:pt>
                <c:pt idx="2455">
                  <c:v>0.15759999999999999</c:v>
                </c:pt>
                <c:pt idx="2456">
                  <c:v>0.15759999999999999</c:v>
                </c:pt>
                <c:pt idx="2457">
                  <c:v>0.15759999999999999</c:v>
                </c:pt>
                <c:pt idx="2458">
                  <c:v>0.15759999999999999</c:v>
                </c:pt>
                <c:pt idx="2459">
                  <c:v>0.15759999999999999</c:v>
                </c:pt>
                <c:pt idx="2460">
                  <c:v>0.15759999999999999</c:v>
                </c:pt>
                <c:pt idx="2461">
                  <c:v>0.15759999999999999</c:v>
                </c:pt>
                <c:pt idx="2462">
                  <c:v>0.15759999999999999</c:v>
                </c:pt>
                <c:pt idx="2463">
                  <c:v>0.15759999999999999</c:v>
                </c:pt>
                <c:pt idx="2464">
                  <c:v>0.15759999999999999</c:v>
                </c:pt>
                <c:pt idx="2465">
                  <c:v>0.15759999999999999</c:v>
                </c:pt>
                <c:pt idx="2466">
                  <c:v>0.15759999999999999</c:v>
                </c:pt>
                <c:pt idx="2467">
                  <c:v>0.15759999999999999</c:v>
                </c:pt>
                <c:pt idx="2468">
                  <c:v>0.15759999999999999</c:v>
                </c:pt>
                <c:pt idx="2469">
                  <c:v>0.15759999999999999</c:v>
                </c:pt>
                <c:pt idx="2470">
                  <c:v>0.15759999999999999</c:v>
                </c:pt>
                <c:pt idx="2471">
                  <c:v>0.15759999999999999</c:v>
                </c:pt>
                <c:pt idx="2472">
                  <c:v>0.15759999999999999</c:v>
                </c:pt>
                <c:pt idx="2473">
                  <c:v>0.16650000000000001</c:v>
                </c:pt>
                <c:pt idx="2474">
                  <c:v>0.16650000000000001</c:v>
                </c:pt>
                <c:pt idx="2475">
                  <c:v>0.16650000000000001</c:v>
                </c:pt>
                <c:pt idx="2476">
                  <c:v>0.16650000000000001</c:v>
                </c:pt>
                <c:pt idx="2477">
                  <c:v>0.16650000000000001</c:v>
                </c:pt>
                <c:pt idx="2478">
                  <c:v>0.1249</c:v>
                </c:pt>
                <c:pt idx="2479">
                  <c:v>0.1249</c:v>
                </c:pt>
                <c:pt idx="2480">
                  <c:v>0.1249</c:v>
                </c:pt>
                <c:pt idx="2481">
                  <c:v>0.1249</c:v>
                </c:pt>
                <c:pt idx="2482">
                  <c:v>0.1249</c:v>
                </c:pt>
                <c:pt idx="2483">
                  <c:v>0.1249</c:v>
                </c:pt>
                <c:pt idx="2484">
                  <c:v>0.1249</c:v>
                </c:pt>
                <c:pt idx="2485">
                  <c:v>0.1249</c:v>
                </c:pt>
                <c:pt idx="2486">
                  <c:v>0.1249</c:v>
                </c:pt>
                <c:pt idx="2487">
                  <c:v>0.1249</c:v>
                </c:pt>
                <c:pt idx="2488">
                  <c:v>0.1249</c:v>
                </c:pt>
                <c:pt idx="2489">
                  <c:v>0.1249</c:v>
                </c:pt>
                <c:pt idx="2490">
                  <c:v>0.1249</c:v>
                </c:pt>
                <c:pt idx="2491">
                  <c:v>0.1249</c:v>
                </c:pt>
                <c:pt idx="2492">
                  <c:v>0.16650000000000001</c:v>
                </c:pt>
                <c:pt idx="2493">
                  <c:v>0.16650000000000001</c:v>
                </c:pt>
                <c:pt idx="2494">
                  <c:v>0.16650000000000001</c:v>
                </c:pt>
                <c:pt idx="2495">
                  <c:v>0.16650000000000001</c:v>
                </c:pt>
                <c:pt idx="2496">
                  <c:v>0.16650000000000001</c:v>
                </c:pt>
                <c:pt idx="2497">
                  <c:v>0.16650000000000001</c:v>
                </c:pt>
                <c:pt idx="2498">
                  <c:v>0.16650000000000001</c:v>
                </c:pt>
                <c:pt idx="2499">
                  <c:v>0.16650000000000001</c:v>
                </c:pt>
                <c:pt idx="2500">
                  <c:v>0.16650000000000001</c:v>
                </c:pt>
                <c:pt idx="2501">
                  <c:v>0.16650000000000001</c:v>
                </c:pt>
                <c:pt idx="2502">
                  <c:v>0.16650000000000001</c:v>
                </c:pt>
                <c:pt idx="2503">
                  <c:v>0.16650000000000001</c:v>
                </c:pt>
                <c:pt idx="2504">
                  <c:v>0.16650000000000001</c:v>
                </c:pt>
                <c:pt idx="2505">
                  <c:v>0.16650000000000001</c:v>
                </c:pt>
                <c:pt idx="2506">
                  <c:v>0.16650000000000001</c:v>
                </c:pt>
                <c:pt idx="2507">
                  <c:v>0.16650000000000001</c:v>
                </c:pt>
                <c:pt idx="2508">
                  <c:v>0.16650000000000001</c:v>
                </c:pt>
                <c:pt idx="2509">
                  <c:v>0.16650000000000001</c:v>
                </c:pt>
                <c:pt idx="2510">
                  <c:v>0.16650000000000001</c:v>
                </c:pt>
                <c:pt idx="2511">
                  <c:v>0.16650000000000001</c:v>
                </c:pt>
                <c:pt idx="2512">
                  <c:v>0.16650000000000001</c:v>
                </c:pt>
                <c:pt idx="2513">
                  <c:v>0.16650000000000001</c:v>
                </c:pt>
                <c:pt idx="2514">
                  <c:v>0.16650000000000001</c:v>
                </c:pt>
                <c:pt idx="2515">
                  <c:v>0.16650000000000001</c:v>
                </c:pt>
                <c:pt idx="2516">
                  <c:v>0.16650000000000001</c:v>
                </c:pt>
                <c:pt idx="2517">
                  <c:v>0.16650000000000001</c:v>
                </c:pt>
                <c:pt idx="2518">
                  <c:v>0.16650000000000001</c:v>
                </c:pt>
                <c:pt idx="2519">
                  <c:v>0.16650000000000001</c:v>
                </c:pt>
                <c:pt idx="2520">
                  <c:v>0.16650000000000001</c:v>
                </c:pt>
                <c:pt idx="2521">
                  <c:v>0.16650000000000001</c:v>
                </c:pt>
                <c:pt idx="2522">
                  <c:v>0.16650000000000001</c:v>
                </c:pt>
                <c:pt idx="2523">
                  <c:v>0.16650000000000001</c:v>
                </c:pt>
                <c:pt idx="2524">
                  <c:v>0.16650000000000001</c:v>
                </c:pt>
                <c:pt idx="2525">
                  <c:v>0.16650000000000001</c:v>
                </c:pt>
                <c:pt idx="2526">
                  <c:v>0.16650000000000001</c:v>
                </c:pt>
                <c:pt idx="2527">
                  <c:v>0.16650000000000001</c:v>
                </c:pt>
                <c:pt idx="2528">
                  <c:v>0.16650000000000001</c:v>
                </c:pt>
                <c:pt idx="2529">
                  <c:v>0.16650000000000001</c:v>
                </c:pt>
                <c:pt idx="2530">
                  <c:v>0.16650000000000001</c:v>
                </c:pt>
                <c:pt idx="2531">
                  <c:v>0.16650000000000001</c:v>
                </c:pt>
                <c:pt idx="2532">
                  <c:v>0.16650000000000001</c:v>
                </c:pt>
                <c:pt idx="2533">
                  <c:v>0.16650000000000001</c:v>
                </c:pt>
                <c:pt idx="2534">
                  <c:v>0.16650000000000001</c:v>
                </c:pt>
                <c:pt idx="2535">
                  <c:v>0.19450000000000001</c:v>
                </c:pt>
                <c:pt idx="2536">
                  <c:v>0.19450000000000001</c:v>
                </c:pt>
                <c:pt idx="2537">
                  <c:v>0.19450000000000001</c:v>
                </c:pt>
                <c:pt idx="2538">
                  <c:v>0.19450000000000001</c:v>
                </c:pt>
                <c:pt idx="2539">
                  <c:v>0.19450000000000001</c:v>
                </c:pt>
                <c:pt idx="2540">
                  <c:v>0.19450000000000001</c:v>
                </c:pt>
                <c:pt idx="2541">
                  <c:v>0.19450000000000001</c:v>
                </c:pt>
                <c:pt idx="2542">
                  <c:v>0.19450000000000001</c:v>
                </c:pt>
                <c:pt idx="2543">
                  <c:v>0.19450000000000001</c:v>
                </c:pt>
                <c:pt idx="2544">
                  <c:v>0.19450000000000001</c:v>
                </c:pt>
                <c:pt idx="2545">
                  <c:v>0.19450000000000001</c:v>
                </c:pt>
                <c:pt idx="2546">
                  <c:v>0.19450000000000001</c:v>
                </c:pt>
                <c:pt idx="2547">
                  <c:v>0.19450000000000001</c:v>
                </c:pt>
                <c:pt idx="2548">
                  <c:v>0.19450000000000001</c:v>
                </c:pt>
                <c:pt idx="2549">
                  <c:v>0.19450000000000001</c:v>
                </c:pt>
                <c:pt idx="2550">
                  <c:v>0.19450000000000001</c:v>
                </c:pt>
                <c:pt idx="2551">
                  <c:v>0.19450000000000001</c:v>
                </c:pt>
                <c:pt idx="2552">
                  <c:v>0.19450000000000001</c:v>
                </c:pt>
                <c:pt idx="2553">
                  <c:v>0.19450000000000001</c:v>
                </c:pt>
                <c:pt idx="2554">
                  <c:v>0.19450000000000001</c:v>
                </c:pt>
                <c:pt idx="2555">
                  <c:v>0.19450000000000001</c:v>
                </c:pt>
                <c:pt idx="2556">
                  <c:v>0.19450000000000001</c:v>
                </c:pt>
                <c:pt idx="2557">
                  <c:v>0.19450000000000001</c:v>
                </c:pt>
                <c:pt idx="2558">
                  <c:v>0.19450000000000001</c:v>
                </c:pt>
                <c:pt idx="2559">
                  <c:v>0.19450000000000001</c:v>
                </c:pt>
                <c:pt idx="2560">
                  <c:v>0.19450000000000001</c:v>
                </c:pt>
                <c:pt idx="2561">
                  <c:v>0.19450000000000001</c:v>
                </c:pt>
                <c:pt idx="2562">
                  <c:v>0.19450000000000001</c:v>
                </c:pt>
                <c:pt idx="2563">
                  <c:v>0.19450000000000001</c:v>
                </c:pt>
                <c:pt idx="2564">
                  <c:v>0.19450000000000001</c:v>
                </c:pt>
                <c:pt idx="2565">
                  <c:v>0.19450000000000001</c:v>
                </c:pt>
                <c:pt idx="2566">
                  <c:v>0.19450000000000001</c:v>
                </c:pt>
                <c:pt idx="2567">
                  <c:v>0.19450000000000001</c:v>
                </c:pt>
                <c:pt idx="2568">
                  <c:v>0.19450000000000001</c:v>
                </c:pt>
                <c:pt idx="2569">
                  <c:v>0.19450000000000001</c:v>
                </c:pt>
                <c:pt idx="2570">
                  <c:v>0.19450000000000001</c:v>
                </c:pt>
                <c:pt idx="2571">
                  <c:v>0.19450000000000001</c:v>
                </c:pt>
                <c:pt idx="2572">
                  <c:v>0.19450000000000001</c:v>
                </c:pt>
                <c:pt idx="2573">
                  <c:v>0.19450000000000001</c:v>
                </c:pt>
                <c:pt idx="2574">
                  <c:v>0.19450000000000001</c:v>
                </c:pt>
                <c:pt idx="2575">
                  <c:v>0.19450000000000001</c:v>
                </c:pt>
                <c:pt idx="2576">
                  <c:v>0.19450000000000001</c:v>
                </c:pt>
                <c:pt idx="2577">
                  <c:v>0.19450000000000001</c:v>
                </c:pt>
                <c:pt idx="2578">
                  <c:v>0.19450000000000001</c:v>
                </c:pt>
                <c:pt idx="2579">
                  <c:v>0.19450000000000001</c:v>
                </c:pt>
                <c:pt idx="2580">
                  <c:v>0.19450000000000001</c:v>
                </c:pt>
                <c:pt idx="2581">
                  <c:v>0.19450000000000001</c:v>
                </c:pt>
                <c:pt idx="2582">
                  <c:v>0.19450000000000001</c:v>
                </c:pt>
                <c:pt idx="2583">
                  <c:v>0.19450000000000001</c:v>
                </c:pt>
                <c:pt idx="2584">
                  <c:v>0.19450000000000001</c:v>
                </c:pt>
                <c:pt idx="2585">
                  <c:v>0.19450000000000001</c:v>
                </c:pt>
                <c:pt idx="2586">
                  <c:v>0.19450000000000001</c:v>
                </c:pt>
                <c:pt idx="2587">
                  <c:v>0.19450000000000001</c:v>
                </c:pt>
                <c:pt idx="2588">
                  <c:v>0.19450000000000001</c:v>
                </c:pt>
                <c:pt idx="2589">
                  <c:v>0.19450000000000001</c:v>
                </c:pt>
                <c:pt idx="2590">
                  <c:v>0.19450000000000001</c:v>
                </c:pt>
                <c:pt idx="2591">
                  <c:v>0.19450000000000001</c:v>
                </c:pt>
                <c:pt idx="2592">
                  <c:v>0.19450000000000001</c:v>
                </c:pt>
                <c:pt idx="2593">
                  <c:v>0.19450000000000001</c:v>
                </c:pt>
                <c:pt idx="2594">
                  <c:v>0.19450000000000001</c:v>
                </c:pt>
                <c:pt idx="2595">
                  <c:v>0.19450000000000001</c:v>
                </c:pt>
                <c:pt idx="2596">
                  <c:v>0.19450000000000001</c:v>
                </c:pt>
                <c:pt idx="2597">
                  <c:v>0.19450000000000001</c:v>
                </c:pt>
                <c:pt idx="2598">
                  <c:v>0.19450000000000001</c:v>
                </c:pt>
                <c:pt idx="2599">
                  <c:v>0.2097</c:v>
                </c:pt>
                <c:pt idx="2600">
                  <c:v>0.2097</c:v>
                </c:pt>
                <c:pt idx="2601">
                  <c:v>0.2097</c:v>
                </c:pt>
                <c:pt idx="2602">
                  <c:v>0.2097</c:v>
                </c:pt>
                <c:pt idx="2603">
                  <c:v>0.2097</c:v>
                </c:pt>
                <c:pt idx="2604">
                  <c:v>0.2097</c:v>
                </c:pt>
                <c:pt idx="2605">
                  <c:v>0.2097</c:v>
                </c:pt>
                <c:pt idx="2606">
                  <c:v>0.2097</c:v>
                </c:pt>
              </c:numCache>
            </c:numRef>
          </c:val>
          <c:extLst>
            <c:ext xmlns:c16="http://schemas.microsoft.com/office/drawing/2014/chart" uri="{C3380CC4-5D6E-409C-BE32-E72D297353CC}">
              <c16:uniqueId val="{00000000-C151-4976-B071-9DF9992A236C}"/>
            </c:ext>
          </c:extLst>
        </c:ser>
        <c:ser>
          <c:idx val="1"/>
          <c:order val="1"/>
          <c:tx>
            <c:strRef>
              <c:f>'combined_vix_rp_2025-10-10'!$J$3:$J$4</c:f>
              <c:strCache>
                <c:ptCount val="1"/>
                <c:pt idx="0">
                  <c:v>Gold</c:v>
                </c:pt>
              </c:strCache>
            </c:strRef>
          </c:tx>
          <c:spPr>
            <a:solidFill>
              <a:schemeClr val="accent4">
                <a:lumMod val="75000"/>
              </a:schemeClr>
            </a:solidFill>
            <a:ln>
              <a:noFill/>
            </a:ln>
            <a:effectLst/>
          </c:spPr>
          <c:cat>
            <c:strRef>
              <c:f>'combined_vix_rp_2025-10-10'!$H$5:$H$2612</c:f>
              <c:strCache>
                <c:ptCount val="2607"/>
                <c:pt idx="0">
                  <c:v>6/1/2015</c:v>
                </c:pt>
                <c:pt idx="1">
                  <c:v>6/2/2015</c:v>
                </c:pt>
                <c:pt idx="2">
                  <c:v>6/3/2015</c:v>
                </c:pt>
                <c:pt idx="3">
                  <c:v>6/4/2015</c:v>
                </c:pt>
                <c:pt idx="4">
                  <c:v>6/5/2015</c:v>
                </c:pt>
                <c:pt idx="5">
                  <c:v>6/8/2015</c:v>
                </c:pt>
                <c:pt idx="6">
                  <c:v>6/9/2015</c:v>
                </c:pt>
                <c:pt idx="7">
                  <c:v>6/10/2015</c:v>
                </c:pt>
                <c:pt idx="8">
                  <c:v>6/11/2015</c:v>
                </c:pt>
                <c:pt idx="9">
                  <c:v>6/12/2015</c:v>
                </c:pt>
                <c:pt idx="10">
                  <c:v>6/15/2015</c:v>
                </c:pt>
                <c:pt idx="11">
                  <c:v>6/16/2015</c:v>
                </c:pt>
                <c:pt idx="12">
                  <c:v>6/17/2015</c:v>
                </c:pt>
                <c:pt idx="13">
                  <c:v>6/18/2015</c:v>
                </c:pt>
                <c:pt idx="14">
                  <c:v>6/19/2015</c:v>
                </c:pt>
                <c:pt idx="15">
                  <c:v>6/22/2015</c:v>
                </c:pt>
                <c:pt idx="16">
                  <c:v>6/23/2015</c:v>
                </c:pt>
                <c:pt idx="17">
                  <c:v>6/24/2015</c:v>
                </c:pt>
                <c:pt idx="18">
                  <c:v>6/25/2015</c:v>
                </c:pt>
                <c:pt idx="19">
                  <c:v>6/26/2015</c:v>
                </c:pt>
                <c:pt idx="20">
                  <c:v>6/29/2015</c:v>
                </c:pt>
                <c:pt idx="21">
                  <c:v>6/30/2015</c:v>
                </c:pt>
                <c:pt idx="22">
                  <c:v>7/1/2015</c:v>
                </c:pt>
                <c:pt idx="23">
                  <c:v>7/2/2015</c:v>
                </c:pt>
                <c:pt idx="24">
                  <c:v>7/6/2015</c:v>
                </c:pt>
                <c:pt idx="25">
                  <c:v>7/7/2015</c:v>
                </c:pt>
                <c:pt idx="26">
                  <c:v>7/8/2015</c:v>
                </c:pt>
                <c:pt idx="27">
                  <c:v>7/9/2015</c:v>
                </c:pt>
                <c:pt idx="28">
                  <c:v>7/10/2015</c:v>
                </c:pt>
                <c:pt idx="29">
                  <c:v>7/13/2015</c:v>
                </c:pt>
                <c:pt idx="30">
                  <c:v>7/14/2015</c:v>
                </c:pt>
                <c:pt idx="31">
                  <c:v>7/15/2015</c:v>
                </c:pt>
                <c:pt idx="32">
                  <c:v>7/16/2015</c:v>
                </c:pt>
                <c:pt idx="33">
                  <c:v>7/17/2015</c:v>
                </c:pt>
                <c:pt idx="34">
                  <c:v>7/20/2015</c:v>
                </c:pt>
                <c:pt idx="35">
                  <c:v>7/21/2015</c:v>
                </c:pt>
                <c:pt idx="36">
                  <c:v>7/22/2015</c:v>
                </c:pt>
                <c:pt idx="37">
                  <c:v>7/23/2015</c:v>
                </c:pt>
                <c:pt idx="38">
                  <c:v>7/24/2015</c:v>
                </c:pt>
                <c:pt idx="39">
                  <c:v>7/27/2015</c:v>
                </c:pt>
                <c:pt idx="40">
                  <c:v>7/28/2015</c:v>
                </c:pt>
                <c:pt idx="41">
                  <c:v>7/29/2015</c:v>
                </c:pt>
                <c:pt idx="42">
                  <c:v>7/30/2015</c:v>
                </c:pt>
                <c:pt idx="43">
                  <c:v>7/31/2015</c:v>
                </c:pt>
                <c:pt idx="44">
                  <c:v>8/3/2015</c:v>
                </c:pt>
                <c:pt idx="45">
                  <c:v>8/4/2015</c:v>
                </c:pt>
                <c:pt idx="46">
                  <c:v>8/5/2015</c:v>
                </c:pt>
                <c:pt idx="47">
                  <c:v>8/6/2015</c:v>
                </c:pt>
                <c:pt idx="48">
                  <c:v>8/7/2015</c:v>
                </c:pt>
                <c:pt idx="49">
                  <c:v>8/10/2015</c:v>
                </c:pt>
                <c:pt idx="50">
                  <c:v>8/11/2015</c:v>
                </c:pt>
                <c:pt idx="51">
                  <c:v>8/12/2015</c:v>
                </c:pt>
                <c:pt idx="52">
                  <c:v>8/13/2015</c:v>
                </c:pt>
                <c:pt idx="53">
                  <c:v>8/14/2015</c:v>
                </c:pt>
                <c:pt idx="54">
                  <c:v>8/17/2015</c:v>
                </c:pt>
                <c:pt idx="55">
                  <c:v>8/18/2015</c:v>
                </c:pt>
                <c:pt idx="56">
                  <c:v>8/19/2015</c:v>
                </c:pt>
                <c:pt idx="57">
                  <c:v>8/20/2015</c:v>
                </c:pt>
                <c:pt idx="58">
                  <c:v>8/21/2015</c:v>
                </c:pt>
                <c:pt idx="59">
                  <c:v>8/24/2015</c:v>
                </c:pt>
                <c:pt idx="60">
                  <c:v>8/25/2015</c:v>
                </c:pt>
                <c:pt idx="61">
                  <c:v>8/26/2015</c:v>
                </c:pt>
                <c:pt idx="62">
                  <c:v>8/27/2015</c:v>
                </c:pt>
                <c:pt idx="63">
                  <c:v>8/28/2015</c:v>
                </c:pt>
                <c:pt idx="64">
                  <c:v>8/31/2015</c:v>
                </c:pt>
                <c:pt idx="65">
                  <c:v>9/1/2015</c:v>
                </c:pt>
                <c:pt idx="66">
                  <c:v>9/2/2015</c:v>
                </c:pt>
                <c:pt idx="67">
                  <c:v>9/3/2015</c:v>
                </c:pt>
                <c:pt idx="68">
                  <c:v>9/4/2015</c:v>
                </c:pt>
                <c:pt idx="69">
                  <c:v>9/8/2015</c:v>
                </c:pt>
                <c:pt idx="70">
                  <c:v>9/9/2015</c:v>
                </c:pt>
                <c:pt idx="71">
                  <c:v>9/10/2015</c:v>
                </c:pt>
                <c:pt idx="72">
                  <c:v>9/11/2015</c:v>
                </c:pt>
                <c:pt idx="73">
                  <c:v>9/14/2015</c:v>
                </c:pt>
                <c:pt idx="74">
                  <c:v>9/15/2015</c:v>
                </c:pt>
                <c:pt idx="75">
                  <c:v>9/16/2015</c:v>
                </c:pt>
                <c:pt idx="76">
                  <c:v>9/17/2015</c:v>
                </c:pt>
                <c:pt idx="77">
                  <c:v>9/18/2015</c:v>
                </c:pt>
                <c:pt idx="78">
                  <c:v>9/21/2015</c:v>
                </c:pt>
                <c:pt idx="79">
                  <c:v>9/22/2015</c:v>
                </c:pt>
                <c:pt idx="80">
                  <c:v>9/23/2015</c:v>
                </c:pt>
                <c:pt idx="81">
                  <c:v>9/24/2015</c:v>
                </c:pt>
                <c:pt idx="82">
                  <c:v>9/25/2015</c:v>
                </c:pt>
                <c:pt idx="83">
                  <c:v>9/28/2015</c:v>
                </c:pt>
                <c:pt idx="84">
                  <c:v>9/29/2015</c:v>
                </c:pt>
                <c:pt idx="85">
                  <c:v>9/30/2015</c:v>
                </c:pt>
                <c:pt idx="86">
                  <c:v>10/1/2015</c:v>
                </c:pt>
                <c:pt idx="87">
                  <c:v>10/2/2015</c:v>
                </c:pt>
                <c:pt idx="88">
                  <c:v>10/5/2015</c:v>
                </c:pt>
                <c:pt idx="89">
                  <c:v>10/6/2015</c:v>
                </c:pt>
                <c:pt idx="90">
                  <c:v>10/7/2015</c:v>
                </c:pt>
                <c:pt idx="91">
                  <c:v>10/8/2015</c:v>
                </c:pt>
                <c:pt idx="92">
                  <c:v>10/9/2015</c:v>
                </c:pt>
                <c:pt idx="93">
                  <c:v>10/12/2015</c:v>
                </c:pt>
                <c:pt idx="94">
                  <c:v>10/13/2015</c:v>
                </c:pt>
                <c:pt idx="95">
                  <c:v>10/14/2015</c:v>
                </c:pt>
                <c:pt idx="96">
                  <c:v>10/15/2015</c:v>
                </c:pt>
                <c:pt idx="97">
                  <c:v>10/16/2015</c:v>
                </c:pt>
                <c:pt idx="98">
                  <c:v>10/19/2015</c:v>
                </c:pt>
                <c:pt idx="99">
                  <c:v>10/20/2015</c:v>
                </c:pt>
                <c:pt idx="100">
                  <c:v>10/21/2015</c:v>
                </c:pt>
                <c:pt idx="101">
                  <c:v>10/22/2015</c:v>
                </c:pt>
                <c:pt idx="102">
                  <c:v>10/23/2015</c:v>
                </c:pt>
                <c:pt idx="103">
                  <c:v>10/26/2015</c:v>
                </c:pt>
                <c:pt idx="104">
                  <c:v>10/27/2015</c:v>
                </c:pt>
                <c:pt idx="105">
                  <c:v>10/28/2015</c:v>
                </c:pt>
                <c:pt idx="106">
                  <c:v>10/29/2015</c:v>
                </c:pt>
                <c:pt idx="107">
                  <c:v>10/30/2015</c:v>
                </c:pt>
                <c:pt idx="108">
                  <c:v>11/2/2015</c:v>
                </c:pt>
                <c:pt idx="109">
                  <c:v>11/3/2015</c:v>
                </c:pt>
                <c:pt idx="110">
                  <c:v>11/4/2015</c:v>
                </c:pt>
                <c:pt idx="111">
                  <c:v>11/5/2015</c:v>
                </c:pt>
                <c:pt idx="112">
                  <c:v>11/6/2015</c:v>
                </c:pt>
                <c:pt idx="113">
                  <c:v>11/9/2015</c:v>
                </c:pt>
                <c:pt idx="114">
                  <c:v>11/10/2015</c:v>
                </c:pt>
                <c:pt idx="115">
                  <c:v>11/11/2015</c:v>
                </c:pt>
                <c:pt idx="116">
                  <c:v>11/12/2015</c:v>
                </c:pt>
                <c:pt idx="117">
                  <c:v>11/13/2015</c:v>
                </c:pt>
                <c:pt idx="118">
                  <c:v>11/16/2015</c:v>
                </c:pt>
                <c:pt idx="119">
                  <c:v>11/17/2015</c:v>
                </c:pt>
                <c:pt idx="120">
                  <c:v>11/18/2015</c:v>
                </c:pt>
                <c:pt idx="121">
                  <c:v>11/19/2015</c:v>
                </c:pt>
                <c:pt idx="122">
                  <c:v>11/20/2015</c:v>
                </c:pt>
                <c:pt idx="123">
                  <c:v>11/23/2015</c:v>
                </c:pt>
                <c:pt idx="124">
                  <c:v>11/24/2015</c:v>
                </c:pt>
                <c:pt idx="125">
                  <c:v>11/25/2015</c:v>
                </c:pt>
                <c:pt idx="126">
                  <c:v>11/27/2015</c:v>
                </c:pt>
                <c:pt idx="127">
                  <c:v>11/30/2015</c:v>
                </c:pt>
                <c:pt idx="128">
                  <c:v>12/1/2015</c:v>
                </c:pt>
                <c:pt idx="129">
                  <c:v>12/2/2015</c:v>
                </c:pt>
                <c:pt idx="130">
                  <c:v>12/3/2015</c:v>
                </c:pt>
                <c:pt idx="131">
                  <c:v>12/4/2015</c:v>
                </c:pt>
                <c:pt idx="132">
                  <c:v>12/7/2015</c:v>
                </c:pt>
                <c:pt idx="133">
                  <c:v>12/8/2015</c:v>
                </c:pt>
                <c:pt idx="134">
                  <c:v>12/9/2015</c:v>
                </c:pt>
                <c:pt idx="135">
                  <c:v>12/10/2015</c:v>
                </c:pt>
                <c:pt idx="136">
                  <c:v>12/11/2015</c:v>
                </c:pt>
                <c:pt idx="137">
                  <c:v>12/14/2015</c:v>
                </c:pt>
                <c:pt idx="138">
                  <c:v>12/15/2015</c:v>
                </c:pt>
                <c:pt idx="139">
                  <c:v>12/16/2015</c:v>
                </c:pt>
                <c:pt idx="140">
                  <c:v>12/17/2015</c:v>
                </c:pt>
                <c:pt idx="141">
                  <c:v>12/18/2015</c:v>
                </c:pt>
                <c:pt idx="142">
                  <c:v>12/21/2015</c:v>
                </c:pt>
                <c:pt idx="143">
                  <c:v>12/22/2015</c:v>
                </c:pt>
                <c:pt idx="144">
                  <c:v>12/23/2015</c:v>
                </c:pt>
                <c:pt idx="145">
                  <c:v>12/24/2015</c:v>
                </c:pt>
                <c:pt idx="146">
                  <c:v>12/28/2015</c:v>
                </c:pt>
                <c:pt idx="147">
                  <c:v>12/29/2015</c:v>
                </c:pt>
                <c:pt idx="148">
                  <c:v>12/30/2015</c:v>
                </c:pt>
                <c:pt idx="149">
                  <c:v>12/31/2015</c:v>
                </c:pt>
                <c:pt idx="150">
                  <c:v>1/4/2016</c:v>
                </c:pt>
                <c:pt idx="151">
                  <c:v>1/5/2016</c:v>
                </c:pt>
                <c:pt idx="152">
                  <c:v>1/6/2016</c:v>
                </c:pt>
                <c:pt idx="153">
                  <c:v>1/7/2016</c:v>
                </c:pt>
                <c:pt idx="154">
                  <c:v>1/8/2016</c:v>
                </c:pt>
                <c:pt idx="155">
                  <c:v>1/11/2016</c:v>
                </c:pt>
                <c:pt idx="156">
                  <c:v>1/12/2016</c:v>
                </c:pt>
                <c:pt idx="157">
                  <c:v>1/13/2016</c:v>
                </c:pt>
                <c:pt idx="158">
                  <c:v>1/14/2016</c:v>
                </c:pt>
                <c:pt idx="159">
                  <c:v>1/15/2016</c:v>
                </c:pt>
                <c:pt idx="160">
                  <c:v>1/19/2016</c:v>
                </c:pt>
                <c:pt idx="161">
                  <c:v>1/20/2016</c:v>
                </c:pt>
                <c:pt idx="162">
                  <c:v>1/21/2016</c:v>
                </c:pt>
                <c:pt idx="163">
                  <c:v>1/22/2016</c:v>
                </c:pt>
                <c:pt idx="164">
                  <c:v>1/25/2016</c:v>
                </c:pt>
                <c:pt idx="165">
                  <c:v>1/26/2016</c:v>
                </c:pt>
                <c:pt idx="166">
                  <c:v>1/27/2016</c:v>
                </c:pt>
                <c:pt idx="167">
                  <c:v>1/28/2016</c:v>
                </c:pt>
                <c:pt idx="168">
                  <c:v>1/29/2016</c:v>
                </c:pt>
                <c:pt idx="169">
                  <c:v>2/1/2016</c:v>
                </c:pt>
                <c:pt idx="170">
                  <c:v>2/2/2016</c:v>
                </c:pt>
                <c:pt idx="171">
                  <c:v>2/3/2016</c:v>
                </c:pt>
                <c:pt idx="172">
                  <c:v>2/4/2016</c:v>
                </c:pt>
                <c:pt idx="173">
                  <c:v>2/5/2016</c:v>
                </c:pt>
                <c:pt idx="174">
                  <c:v>2/8/2016</c:v>
                </c:pt>
                <c:pt idx="175">
                  <c:v>2/9/2016</c:v>
                </c:pt>
                <c:pt idx="176">
                  <c:v>2/10/2016</c:v>
                </c:pt>
                <c:pt idx="177">
                  <c:v>2/11/2016</c:v>
                </c:pt>
                <c:pt idx="178">
                  <c:v>2/12/2016</c:v>
                </c:pt>
                <c:pt idx="179">
                  <c:v>2/16/2016</c:v>
                </c:pt>
                <c:pt idx="180">
                  <c:v>2/17/2016</c:v>
                </c:pt>
                <c:pt idx="181">
                  <c:v>2/18/2016</c:v>
                </c:pt>
                <c:pt idx="182">
                  <c:v>2/19/2016</c:v>
                </c:pt>
                <c:pt idx="183">
                  <c:v>2/22/2016</c:v>
                </c:pt>
                <c:pt idx="184">
                  <c:v>2/23/2016</c:v>
                </c:pt>
                <c:pt idx="185">
                  <c:v>2/24/2016</c:v>
                </c:pt>
                <c:pt idx="186">
                  <c:v>2/25/2016</c:v>
                </c:pt>
                <c:pt idx="187">
                  <c:v>2/26/2016</c:v>
                </c:pt>
                <c:pt idx="188">
                  <c:v>2/29/2016</c:v>
                </c:pt>
                <c:pt idx="189">
                  <c:v>3/1/2016</c:v>
                </c:pt>
                <c:pt idx="190">
                  <c:v>3/2/2016</c:v>
                </c:pt>
                <c:pt idx="191">
                  <c:v>3/3/2016</c:v>
                </c:pt>
                <c:pt idx="192">
                  <c:v>3/4/2016</c:v>
                </c:pt>
                <c:pt idx="193">
                  <c:v>3/7/2016</c:v>
                </c:pt>
                <c:pt idx="194">
                  <c:v>3/8/2016</c:v>
                </c:pt>
                <c:pt idx="195">
                  <c:v>3/9/2016</c:v>
                </c:pt>
                <c:pt idx="196">
                  <c:v>3/10/2016</c:v>
                </c:pt>
                <c:pt idx="197">
                  <c:v>3/11/2016</c:v>
                </c:pt>
                <c:pt idx="198">
                  <c:v>3/14/2016</c:v>
                </c:pt>
                <c:pt idx="199">
                  <c:v>3/15/2016</c:v>
                </c:pt>
                <c:pt idx="200">
                  <c:v>3/16/2016</c:v>
                </c:pt>
                <c:pt idx="201">
                  <c:v>3/17/2016</c:v>
                </c:pt>
                <c:pt idx="202">
                  <c:v>3/18/2016</c:v>
                </c:pt>
                <c:pt idx="203">
                  <c:v>3/21/2016</c:v>
                </c:pt>
                <c:pt idx="204">
                  <c:v>3/22/2016</c:v>
                </c:pt>
                <c:pt idx="205">
                  <c:v>3/23/2016</c:v>
                </c:pt>
                <c:pt idx="206">
                  <c:v>3/24/2016</c:v>
                </c:pt>
                <c:pt idx="207">
                  <c:v>3/28/2016</c:v>
                </c:pt>
                <c:pt idx="208">
                  <c:v>3/29/2016</c:v>
                </c:pt>
                <c:pt idx="209">
                  <c:v>3/30/2016</c:v>
                </c:pt>
                <c:pt idx="210">
                  <c:v>3/31/2016</c:v>
                </c:pt>
                <c:pt idx="211">
                  <c:v>4/1/2016</c:v>
                </c:pt>
                <c:pt idx="212">
                  <c:v>4/4/2016</c:v>
                </c:pt>
                <c:pt idx="213">
                  <c:v>4/5/2016</c:v>
                </c:pt>
                <c:pt idx="214">
                  <c:v>4/6/2016</c:v>
                </c:pt>
                <c:pt idx="215">
                  <c:v>4/7/2016</c:v>
                </c:pt>
                <c:pt idx="216">
                  <c:v>4/8/2016</c:v>
                </c:pt>
                <c:pt idx="217">
                  <c:v>4/11/2016</c:v>
                </c:pt>
                <c:pt idx="218">
                  <c:v>4/12/2016</c:v>
                </c:pt>
                <c:pt idx="219">
                  <c:v>4/13/2016</c:v>
                </c:pt>
                <c:pt idx="220">
                  <c:v>4/14/2016</c:v>
                </c:pt>
                <c:pt idx="221">
                  <c:v>4/15/2016</c:v>
                </c:pt>
                <c:pt idx="222">
                  <c:v>4/18/2016</c:v>
                </c:pt>
                <c:pt idx="223">
                  <c:v>4/19/2016</c:v>
                </c:pt>
                <c:pt idx="224">
                  <c:v>4/20/2016</c:v>
                </c:pt>
                <c:pt idx="225">
                  <c:v>4/21/2016</c:v>
                </c:pt>
                <c:pt idx="226">
                  <c:v>4/22/2016</c:v>
                </c:pt>
                <c:pt idx="227">
                  <c:v>4/25/2016</c:v>
                </c:pt>
                <c:pt idx="228">
                  <c:v>4/26/2016</c:v>
                </c:pt>
                <c:pt idx="229">
                  <c:v>4/27/2016</c:v>
                </c:pt>
                <c:pt idx="230">
                  <c:v>4/28/2016</c:v>
                </c:pt>
                <c:pt idx="231">
                  <c:v>4/29/2016</c:v>
                </c:pt>
                <c:pt idx="232">
                  <c:v>5/2/2016</c:v>
                </c:pt>
                <c:pt idx="233">
                  <c:v>5/3/2016</c:v>
                </c:pt>
                <c:pt idx="234">
                  <c:v>5/4/2016</c:v>
                </c:pt>
                <c:pt idx="235">
                  <c:v>5/5/2016</c:v>
                </c:pt>
                <c:pt idx="236">
                  <c:v>5/6/2016</c:v>
                </c:pt>
                <c:pt idx="237">
                  <c:v>5/9/2016</c:v>
                </c:pt>
                <c:pt idx="238">
                  <c:v>5/10/2016</c:v>
                </c:pt>
                <c:pt idx="239">
                  <c:v>5/11/2016</c:v>
                </c:pt>
                <c:pt idx="240">
                  <c:v>5/12/2016</c:v>
                </c:pt>
                <c:pt idx="241">
                  <c:v>5/13/2016</c:v>
                </c:pt>
                <c:pt idx="242">
                  <c:v>5/16/2016</c:v>
                </c:pt>
                <c:pt idx="243">
                  <c:v>5/17/2016</c:v>
                </c:pt>
                <c:pt idx="244">
                  <c:v>5/18/2016</c:v>
                </c:pt>
                <c:pt idx="245">
                  <c:v>5/19/2016</c:v>
                </c:pt>
                <c:pt idx="246">
                  <c:v>5/20/2016</c:v>
                </c:pt>
                <c:pt idx="247">
                  <c:v>5/23/2016</c:v>
                </c:pt>
                <c:pt idx="248">
                  <c:v>5/24/2016</c:v>
                </c:pt>
                <c:pt idx="249">
                  <c:v>5/25/2016</c:v>
                </c:pt>
                <c:pt idx="250">
                  <c:v>5/26/2016</c:v>
                </c:pt>
                <c:pt idx="251">
                  <c:v>5/27/2016</c:v>
                </c:pt>
                <c:pt idx="252">
                  <c:v>5/31/2016</c:v>
                </c:pt>
                <c:pt idx="253">
                  <c:v>6/1/2016</c:v>
                </c:pt>
                <c:pt idx="254">
                  <c:v>6/2/2016</c:v>
                </c:pt>
                <c:pt idx="255">
                  <c:v>6/3/2016</c:v>
                </c:pt>
                <c:pt idx="256">
                  <c:v>6/6/2016</c:v>
                </c:pt>
                <c:pt idx="257">
                  <c:v>6/7/2016</c:v>
                </c:pt>
                <c:pt idx="258">
                  <c:v>6/8/2016</c:v>
                </c:pt>
                <c:pt idx="259">
                  <c:v>6/9/2016</c:v>
                </c:pt>
                <c:pt idx="260">
                  <c:v>6/10/2016</c:v>
                </c:pt>
                <c:pt idx="261">
                  <c:v>6/13/2016</c:v>
                </c:pt>
                <c:pt idx="262">
                  <c:v>6/14/2016</c:v>
                </c:pt>
                <c:pt idx="263">
                  <c:v>6/15/2016</c:v>
                </c:pt>
                <c:pt idx="264">
                  <c:v>6/16/2016</c:v>
                </c:pt>
                <c:pt idx="265">
                  <c:v>6/17/2016</c:v>
                </c:pt>
                <c:pt idx="266">
                  <c:v>6/20/2016</c:v>
                </c:pt>
                <c:pt idx="267">
                  <c:v>6/21/2016</c:v>
                </c:pt>
                <c:pt idx="268">
                  <c:v>6/22/2016</c:v>
                </c:pt>
                <c:pt idx="269">
                  <c:v>6/23/2016</c:v>
                </c:pt>
                <c:pt idx="270">
                  <c:v>6/24/2016</c:v>
                </c:pt>
                <c:pt idx="271">
                  <c:v>6/27/2016</c:v>
                </c:pt>
                <c:pt idx="272">
                  <c:v>6/28/2016</c:v>
                </c:pt>
                <c:pt idx="273">
                  <c:v>6/29/2016</c:v>
                </c:pt>
                <c:pt idx="274">
                  <c:v>6/30/2016</c:v>
                </c:pt>
                <c:pt idx="275">
                  <c:v>7/1/2016</c:v>
                </c:pt>
                <c:pt idx="276">
                  <c:v>7/5/2016</c:v>
                </c:pt>
                <c:pt idx="277">
                  <c:v>7/6/2016</c:v>
                </c:pt>
                <c:pt idx="278">
                  <c:v>7/7/2016</c:v>
                </c:pt>
                <c:pt idx="279">
                  <c:v>7/8/2016</c:v>
                </c:pt>
                <c:pt idx="280">
                  <c:v>7/11/2016</c:v>
                </c:pt>
                <c:pt idx="281">
                  <c:v>7/12/2016</c:v>
                </c:pt>
                <c:pt idx="282">
                  <c:v>7/13/2016</c:v>
                </c:pt>
                <c:pt idx="283">
                  <c:v>7/14/2016</c:v>
                </c:pt>
                <c:pt idx="284">
                  <c:v>7/15/2016</c:v>
                </c:pt>
                <c:pt idx="285">
                  <c:v>7/18/2016</c:v>
                </c:pt>
                <c:pt idx="286">
                  <c:v>7/19/2016</c:v>
                </c:pt>
                <c:pt idx="287">
                  <c:v>7/20/2016</c:v>
                </c:pt>
                <c:pt idx="288">
                  <c:v>7/21/2016</c:v>
                </c:pt>
                <c:pt idx="289">
                  <c:v>7/22/2016</c:v>
                </c:pt>
                <c:pt idx="290">
                  <c:v>7/25/2016</c:v>
                </c:pt>
                <c:pt idx="291">
                  <c:v>7/26/2016</c:v>
                </c:pt>
                <c:pt idx="292">
                  <c:v>7/27/2016</c:v>
                </c:pt>
                <c:pt idx="293">
                  <c:v>7/28/2016</c:v>
                </c:pt>
                <c:pt idx="294">
                  <c:v>7/29/2016</c:v>
                </c:pt>
                <c:pt idx="295">
                  <c:v>8/1/2016</c:v>
                </c:pt>
                <c:pt idx="296">
                  <c:v>8/2/2016</c:v>
                </c:pt>
                <c:pt idx="297">
                  <c:v>8/3/2016</c:v>
                </c:pt>
                <c:pt idx="298">
                  <c:v>8/4/2016</c:v>
                </c:pt>
                <c:pt idx="299">
                  <c:v>8/5/2016</c:v>
                </c:pt>
                <c:pt idx="300">
                  <c:v>8/8/2016</c:v>
                </c:pt>
                <c:pt idx="301">
                  <c:v>8/9/2016</c:v>
                </c:pt>
                <c:pt idx="302">
                  <c:v>8/10/2016</c:v>
                </c:pt>
                <c:pt idx="303">
                  <c:v>8/11/2016</c:v>
                </c:pt>
                <c:pt idx="304">
                  <c:v>8/12/2016</c:v>
                </c:pt>
                <c:pt idx="305">
                  <c:v>8/15/2016</c:v>
                </c:pt>
                <c:pt idx="306">
                  <c:v>8/16/2016</c:v>
                </c:pt>
                <c:pt idx="307">
                  <c:v>8/17/2016</c:v>
                </c:pt>
                <c:pt idx="308">
                  <c:v>8/18/2016</c:v>
                </c:pt>
                <c:pt idx="309">
                  <c:v>8/19/2016</c:v>
                </c:pt>
                <c:pt idx="310">
                  <c:v>8/22/2016</c:v>
                </c:pt>
                <c:pt idx="311">
                  <c:v>8/23/2016</c:v>
                </c:pt>
                <c:pt idx="312">
                  <c:v>8/24/2016</c:v>
                </c:pt>
                <c:pt idx="313">
                  <c:v>8/25/2016</c:v>
                </c:pt>
                <c:pt idx="314">
                  <c:v>8/26/2016</c:v>
                </c:pt>
                <c:pt idx="315">
                  <c:v>8/29/2016</c:v>
                </c:pt>
                <c:pt idx="316">
                  <c:v>8/30/2016</c:v>
                </c:pt>
                <c:pt idx="317">
                  <c:v>8/31/2016</c:v>
                </c:pt>
                <c:pt idx="318">
                  <c:v>9/1/2016</c:v>
                </c:pt>
                <c:pt idx="319">
                  <c:v>9/2/2016</c:v>
                </c:pt>
                <c:pt idx="320">
                  <c:v>9/6/2016</c:v>
                </c:pt>
                <c:pt idx="321">
                  <c:v>9/7/2016</c:v>
                </c:pt>
                <c:pt idx="322">
                  <c:v>9/8/2016</c:v>
                </c:pt>
                <c:pt idx="323">
                  <c:v>9/9/2016</c:v>
                </c:pt>
                <c:pt idx="324">
                  <c:v>9/12/2016</c:v>
                </c:pt>
                <c:pt idx="325">
                  <c:v>9/13/2016</c:v>
                </c:pt>
                <c:pt idx="326">
                  <c:v>9/14/2016</c:v>
                </c:pt>
                <c:pt idx="327">
                  <c:v>9/15/2016</c:v>
                </c:pt>
                <c:pt idx="328">
                  <c:v>9/16/2016</c:v>
                </c:pt>
                <c:pt idx="329">
                  <c:v>9/19/2016</c:v>
                </c:pt>
                <c:pt idx="330">
                  <c:v>9/20/2016</c:v>
                </c:pt>
                <c:pt idx="331">
                  <c:v>9/21/2016</c:v>
                </c:pt>
                <c:pt idx="332">
                  <c:v>9/22/2016</c:v>
                </c:pt>
                <c:pt idx="333">
                  <c:v>9/23/2016</c:v>
                </c:pt>
                <c:pt idx="334">
                  <c:v>9/26/2016</c:v>
                </c:pt>
                <c:pt idx="335">
                  <c:v>9/27/2016</c:v>
                </c:pt>
                <c:pt idx="336">
                  <c:v>9/28/2016</c:v>
                </c:pt>
                <c:pt idx="337">
                  <c:v>9/29/2016</c:v>
                </c:pt>
                <c:pt idx="338">
                  <c:v>9/30/2016</c:v>
                </c:pt>
                <c:pt idx="339">
                  <c:v>10/3/2016</c:v>
                </c:pt>
                <c:pt idx="340">
                  <c:v>10/4/2016</c:v>
                </c:pt>
                <c:pt idx="341">
                  <c:v>10/5/2016</c:v>
                </c:pt>
                <c:pt idx="342">
                  <c:v>10/6/2016</c:v>
                </c:pt>
                <c:pt idx="343">
                  <c:v>10/7/2016</c:v>
                </c:pt>
                <c:pt idx="344">
                  <c:v>10/10/2016</c:v>
                </c:pt>
                <c:pt idx="345">
                  <c:v>10/11/2016</c:v>
                </c:pt>
                <c:pt idx="346">
                  <c:v>10/12/2016</c:v>
                </c:pt>
                <c:pt idx="347">
                  <c:v>10/13/2016</c:v>
                </c:pt>
                <c:pt idx="348">
                  <c:v>10/14/2016</c:v>
                </c:pt>
                <c:pt idx="349">
                  <c:v>10/17/2016</c:v>
                </c:pt>
                <c:pt idx="350">
                  <c:v>10/18/2016</c:v>
                </c:pt>
                <c:pt idx="351">
                  <c:v>10/19/2016</c:v>
                </c:pt>
                <c:pt idx="352">
                  <c:v>10/20/2016</c:v>
                </c:pt>
                <c:pt idx="353">
                  <c:v>10/21/2016</c:v>
                </c:pt>
                <c:pt idx="354">
                  <c:v>10/24/2016</c:v>
                </c:pt>
                <c:pt idx="355">
                  <c:v>10/25/2016</c:v>
                </c:pt>
                <c:pt idx="356">
                  <c:v>10/26/2016</c:v>
                </c:pt>
                <c:pt idx="357">
                  <c:v>10/27/2016</c:v>
                </c:pt>
                <c:pt idx="358">
                  <c:v>10/28/2016</c:v>
                </c:pt>
                <c:pt idx="359">
                  <c:v>10/31/2016</c:v>
                </c:pt>
                <c:pt idx="360">
                  <c:v>11/1/2016</c:v>
                </c:pt>
                <c:pt idx="361">
                  <c:v>11/2/2016</c:v>
                </c:pt>
                <c:pt idx="362">
                  <c:v>11/3/2016</c:v>
                </c:pt>
                <c:pt idx="363">
                  <c:v>11/4/2016</c:v>
                </c:pt>
                <c:pt idx="364">
                  <c:v>11/7/2016</c:v>
                </c:pt>
                <c:pt idx="365">
                  <c:v>11/8/2016</c:v>
                </c:pt>
                <c:pt idx="366">
                  <c:v>11/9/2016</c:v>
                </c:pt>
                <c:pt idx="367">
                  <c:v>11/10/2016</c:v>
                </c:pt>
                <c:pt idx="368">
                  <c:v>11/11/2016</c:v>
                </c:pt>
                <c:pt idx="369">
                  <c:v>11/14/2016</c:v>
                </c:pt>
                <c:pt idx="370">
                  <c:v>11/15/2016</c:v>
                </c:pt>
                <c:pt idx="371">
                  <c:v>11/16/2016</c:v>
                </c:pt>
                <c:pt idx="372">
                  <c:v>11/17/2016</c:v>
                </c:pt>
                <c:pt idx="373">
                  <c:v>11/18/2016</c:v>
                </c:pt>
                <c:pt idx="374">
                  <c:v>11/21/2016</c:v>
                </c:pt>
                <c:pt idx="375">
                  <c:v>11/22/2016</c:v>
                </c:pt>
                <c:pt idx="376">
                  <c:v>11/23/2016</c:v>
                </c:pt>
                <c:pt idx="377">
                  <c:v>11/25/2016</c:v>
                </c:pt>
                <c:pt idx="378">
                  <c:v>11/28/2016</c:v>
                </c:pt>
                <c:pt idx="379">
                  <c:v>11/29/2016</c:v>
                </c:pt>
                <c:pt idx="380">
                  <c:v>11/30/2016</c:v>
                </c:pt>
                <c:pt idx="381">
                  <c:v>12/1/2016</c:v>
                </c:pt>
                <c:pt idx="382">
                  <c:v>12/2/2016</c:v>
                </c:pt>
                <c:pt idx="383">
                  <c:v>12/5/2016</c:v>
                </c:pt>
                <c:pt idx="384">
                  <c:v>12/6/2016</c:v>
                </c:pt>
                <c:pt idx="385">
                  <c:v>12/7/2016</c:v>
                </c:pt>
                <c:pt idx="386">
                  <c:v>12/8/2016</c:v>
                </c:pt>
                <c:pt idx="387">
                  <c:v>12/9/2016</c:v>
                </c:pt>
                <c:pt idx="388">
                  <c:v>12/12/2016</c:v>
                </c:pt>
                <c:pt idx="389">
                  <c:v>12/13/2016</c:v>
                </c:pt>
                <c:pt idx="390">
                  <c:v>12/14/2016</c:v>
                </c:pt>
                <c:pt idx="391">
                  <c:v>12/15/2016</c:v>
                </c:pt>
                <c:pt idx="392">
                  <c:v>12/16/2016</c:v>
                </c:pt>
                <c:pt idx="393">
                  <c:v>12/19/2016</c:v>
                </c:pt>
                <c:pt idx="394">
                  <c:v>12/20/2016</c:v>
                </c:pt>
                <c:pt idx="395">
                  <c:v>12/21/2016</c:v>
                </c:pt>
                <c:pt idx="396">
                  <c:v>12/22/2016</c:v>
                </c:pt>
                <c:pt idx="397">
                  <c:v>12/23/2016</c:v>
                </c:pt>
                <c:pt idx="398">
                  <c:v>12/27/2016</c:v>
                </c:pt>
                <c:pt idx="399">
                  <c:v>12/28/2016</c:v>
                </c:pt>
                <c:pt idx="400">
                  <c:v>12/29/2016</c:v>
                </c:pt>
                <c:pt idx="401">
                  <c:v>12/30/2016</c:v>
                </c:pt>
                <c:pt idx="402">
                  <c:v>1/3/2017</c:v>
                </c:pt>
                <c:pt idx="403">
                  <c:v>1/4/2017</c:v>
                </c:pt>
                <c:pt idx="404">
                  <c:v>1/5/2017</c:v>
                </c:pt>
                <c:pt idx="405">
                  <c:v>1/6/2017</c:v>
                </c:pt>
                <c:pt idx="406">
                  <c:v>1/9/2017</c:v>
                </c:pt>
                <c:pt idx="407">
                  <c:v>1/10/2017</c:v>
                </c:pt>
                <c:pt idx="408">
                  <c:v>1/11/2017</c:v>
                </c:pt>
                <c:pt idx="409">
                  <c:v>1/12/2017</c:v>
                </c:pt>
                <c:pt idx="410">
                  <c:v>1/13/2017</c:v>
                </c:pt>
                <c:pt idx="411">
                  <c:v>1/17/2017</c:v>
                </c:pt>
                <c:pt idx="412">
                  <c:v>1/18/2017</c:v>
                </c:pt>
                <c:pt idx="413">
                  <c:v>1/19/2017</c:v>
                </c:pt>
                <c:pt idx="414">
                  <c:v>1/20/2017</c:v>
                </c:pt>
                <c:pt idx="415">
                  <c:v>1/23/2017</c:v>
                </c:pt>
                <c:pt idx="416">
                  <c:v>1/24/2017</c:v>
                </c:pt>
                <c:pt idx="417">
                  <c:v>1/25/2017</c:v>
                </c:pt>
                <c:pt idx="418">
                  <c:v>1/26/2017</c:v>
                </c:pt>
                <c:pt idx="419">
                  <c:v>1/27/2017</c:v>
                </c:pt>
                <c:pt idx="420">
                  <c:v>1/30/2017</c:v>
                </c:pt>
                <c:pt idx="421">
                  <c:v>1/31/2017</c:v>
                </c:pt>
                <c:pt idx="422">
                  <c:v>2/1/2017</c:v>
                </c:pt>
                <c:pt idx="423">
                  <c:v>2/2/2017</c:v>
                </c:pt>
                <c:pt idx="424">
                  <c:v>2/3/2017</c:v>
                </c:pt>
                <c:pt idx="425">
                  <c:v>2/6/2017</c:v>
                </c:pt>
                <c:pt idx="426">
                  <c:v>2/7/2017</c:v>
                </c:pt>
                <c:pt idx="427">
                  <c:v>2/8/2017</c:v>
                </c:pt>
                <c:pt idx="428">
                  <c:v>2/9/2017</c:v>
                </c:pt>
                <c:pt idx="429">
                  <c:v>2/10/2017</c:v>
                </c:pt>
                <c:pt idx="430">
                  <c:v>2/13/2017</c:v>
                </c:pt>
                <c:pt idx="431">
                  <c:v>2/14/2017</c:v>
                </c:pt>
                <c:pt idx="432">
                  <c:v>2/15/2017</c:v>
                </c:pt>
                <c:pt idx="433">
                  <c:v>2/16/2017</c:v>
                </c:pt>
                <c:pt idx="434">
                  <c:v>2/17/2017</c:v>
                </c:pt>
                <c:pt idx="435">
                  <c:v>2/21/2017</c:v>
                </c:pt>
                <c:pt idx="436">
                  <c:v>2/22/2017</c:v>
                </c:pt>
                <c:pt idx="437">
                  <c:v>2/23/2017</c:v>
                </c:pt>
                <c:pt idx="438">
                  <c:v>2/24/2017</c:v>
                </c:pt>
                <c:pt idx="439">
                  <c:v>2/27/2017</c:v>
                </c:pt>
                <c:pt idx="440">
                  <c:v>2/28/2017</c:v>
                </c:pt>
                <c:pt idx="441">
                  <c:v>3/1/2017</c:v>
                </c:pt>
                <c:pt idx="442">
                  <c:v>3/2/2017</c:v>
                </c:pt>
                <c:pt idx="443">
                  <c:v>3/3/2017</c:v>
                </c:pt>
                <c:pt idx="444">
                  <c:v>3/6/2017</c:v>
                </c:pt>
                <c:pt idx="445">
                  <c:v>3/7/2017</c:v>
                </c:pt>
                <c:pt idx="446">
                  <c:v>3/8/2017</c:v>
                </c:pt>
                <c:pt idx="447">
                  <c:v>3/9/2017</c:v>
                </c:pt>
                <c:pt idx="448">
                  <c:v>3/10/2017</c:v>
                </c:pt>
                <c:pt idx="449">
                  <c:v>3/13/2017</c:v>
                </c:pt>
                <c:pt idx="450">
                  <c:v>3/14/2017</c:v>
                </c:pt>
                <c:pt idx="451">
                  <c:v>3/15/2017</c:v>
                </c:pt>
                <c:pt idx="452">
                  <c:v>3/16/2017</c:v>
                </c:pt>
                <c:pt idx="453">
                  <c:v>3/17/2017</c:v>
                </c:pt>
                <c:pt idx="454">
                  <c:v>3/20/2017</c:v>
                </c:pt>
                <c:pt idx="455">
                  <c:v>3/21/2017</c:v>
                </c:pt>
                <c:pt idx="456">
                  <c:v>3/22/2017</c:v>
                </c:pt>
                <c:pt idx="457">
                  <c:v>3/23/2017</c:v>
                </c:pt>
                <c:pt idx="458">
                  <c:v>3/24/2017</c:v>
                </c:pt>
                <c:pt idx="459">
                  <c:v>3/27/2017</c:v>
                </c:pt>
                <c:pt idx="460">
                  <c:v>3/28/2017</c:v>
                </c:pt>
                <c:pt idx="461">
                  <c:v>3/29/2017</c:v>
                </c:pt>
                <c:pt idx="462">
                  <c:v>3/30/2017</c:v>
                </c:pt>
                <c:pt idx="463">
                  <c:v>3/31/2017</c:v>
                </c:pt>
                <c:pt idx="464">
                  <c:v>4/3/2017</c:v>
                </c:pt>
                <c:pt idx="465">
                  <c:v>4/4/2017</c:v>
                </c:pt>
                <c:pt idx="466">
                  <c:v>4/5/2017</c:v>
                </c:pt>
                <c:pt idx="467">
                  <c:v>4/6/2017</c:v>
                </c:pt>
                <c:pt idx="468">
                  <c:v>4/7/2017</c:v>
                </c:pt>
                <c:pt idx="469">
                  <c:v>4/10/2017</c:v>
                </c:pt>
                <c:pt idx="470">
                  <c:v>4/11/2017</c:v>
                </c:pt>
                <c:pt idx="471">
                  <c:v>4/12/2017</c:v>
                </c:pt>
                <c:pt idx="472">
                  <c:v>4/13/2017</c:v>
                </c:pt>
                <c:pt idx="473">
                  <c:v>4/17/2017</c:v>
                </c:pt>
                <c:pt idx="474">
                  <c:v>4/18/2017</c:v>
                </c:pt>
                <c:pt idx="475">
                  <c:v>4/19/2017</c:v>
                </c:pt>
                <c:pt idx="476">
                  <c:v>4/20/2017</c:v>
                </c:pt>
                <c:pt idx="477">
                  <c:v>4/21/2017</c:v>
                </c:pt>
                <c:pt idx="478">
                  <c:v>4/24/2017</c:v>
                </c:pt>
                <c:pt idx="479">
                  <c:v>4/25/2017</c:v>
                </c:pt>
                <c:pt idx="480">
                  <c:v>4/26/2017</c:v>
                </c:pt>
                <c:pt idx="481">
                  <c:v>4/27/2017</c:v>
                </c:pt>
                <c:pt idx="482">
                  <c:v>4/28/2017</c:v>
                </c:pt>
                <c:pt idx="483">
                  <c:v>5/1/2017</c:v>
                </c:pt>
                <c:pt idx="484">
                  <c:v>5/2/2017</c:v>
                </c:pt>
                <c:pt idx="485">
                  <c:v>5/3/2017</c:v>
                </c:pt>
                <c:pt idx="486">
                  <c:v>5/4/2017</c:v>
                </c:pt>
                <c:pt idx="487">
                  <c:v>5/5/2017</c:v>
                </c:pt>
                <c:pt idx="488">
                  <c:v>5/8/2017</c:v>
                </c:pt>
                <c:pt idx="489">
                  <c:v>5/9/2017</c:v>
                </c:pt>
                <c:pt idx="490">
                  <c:v>5/10/2017</c:v>
                </c:pt>
                <c:pt idx="491">
                  <c:v>5/11/2017</c:v>
                </c:pt>
                <c:pt idx="492">
                  <c:v>5/12/2017</c:v>
                </c:pt>
                <c:pt idx="493">
                  <c:v>5/15/2017</c:v>
                </c:pt>
                <c:pt idx="494">
                  <c:v>5/16/2017</c:v>
                </c:pt>
                <c:pt idx="495">
                  <c:v>5/17/2017</c:v>
                </c:pt>
                <c:pt idx="496">
                  <c:v>5/18/2017</c:v>
                </c:pt>
                <c:pt idx="497">
                  <c:v>5/19/2017</c:v>
                </c:pt>
                <c:pt idx="498">
                  <c:v>5/22/2017</c:v>
                </c:pt>
                <c:pt idx="499">
                  <c:v>5/23/2017</c:v>
                </c:pt>
                <c:pt idx="500">
                  <c:v>5/24/2017</c:v>
                </c:pt>
                <c:pt idx="501">
                  <c:v>5/25/2017</c:v>
                </c:pt>
                <c:pt idx="502">
                  <c:v>5/26/2017</c:v>
                </c:pt>
                <c:pt idx="503">
                  <c:v>5/30/2017</c:v>
                </c:pt>
                <c:pt idx="504">
                  <c:v>5/31/2017</c:v>
                </c:pt>
                <c:pt idx="505">
                  <c:v>6/1/2017</c:v>
                </c:pt>
                <c:pt idx="506">
                  <c:v>6/2/2017</c:v>
                </c:pt>
                <c:pt idx="507">
                  <c:v>6/5/2017</c:v>
                </c:pt>
                <c:pt idx="508">
                  <c:v>6/6/2017</c:v>
                </c:pt>
                <c:pt idx="509">
                  <c:v>6/7/2017</c:v>
                </c:pt>
                <c:pt idx="510">
                  <c:v>6/8/2017</c:v>
                </c:pt>
                <c:pt idx="511">
                  <c:v>6/9/2017</c:v>
                </c:pt>
                <c:pt idx="512">
                  <c:v>6/12/2017</c:v>
                </c:pt>
                <c:pt idx="513">
                  <c:v>6/13/2017</c:v>
                </c:pt>
                <c:pt idx="514">
                  <c:v>6/14/2017</c:v>
                </c:pt>
                <c:pt idx="515">
                  <c:v>6/15/2017</c:v>
                </c:pt>
                <c:pt idx="516">
                  <c:v>6/16/2017</c:v>
                </c:pt>
                <c:pt idx="517">
                  <c:v>6/19/2017</c:v>
                </c:pt>
                <c:pt idx="518">
                  <c:v>6/20/2017</c:v>
                </c:pt>
                <c:pt idx="519">
                  <c:v>6/21/2017</c:v>
                </c:pt>
                <c:pt idx="520">
                  <c:v>6/22/2017</c:v>
                </c:pt>
                <c:pt idx="521">
                  <c:v>6/23/2017</c:v>
                </c:pt>
                <c:pt idx="522">
                  <c:v>6/26/2017</c:v>
                </c:pt>
                <c:pt idx="523">
                  <c:v>6/27/2017</c:v>
                </c:pt>
                <c:pt idx="524">
                  <c:v>6/28/2017</c:v>
                </c:pt>
                <c:pt idx="525">
                  <c:v>6/29/2017</c:v>
                </c:pt>
                <c:pt idx="526">
                  <c:v>6/30/2017</c:v>
                </c:pt>
                <c:pt idx="527">
                  <c:v>7/3/2017</c:v>
                </c:pt>
                <c:pt idx="528">
                  <c:v>7/5/2017</c:v>
                </c:pt>
                <c:pt idx="529">
                  <c:v>7/6/2017</c:v>
                </c:pt>
                <c:pt idx="530">
                  <c:v>7/7/2017</c:v>
                </c:pt>
                <c:pt idx="531">
                  <c:v>7/10/2017</c:v>
                </c:pt>
                <c:pt idx="532">
                  <c:v>7/11/2017</c:v>
                </c:pt>
                <c:pt idx="533">
                  <c:v>7/12/2017</c:v>
                </c:pt>
                <c:pt idx="534">
                  <c:v>7/13/2017</c:v>
                </c:pt>
                <c:pt idx="535">
                  <c:v>7/14/2017</c:v>
                </c:pt>
                <c:pt idx="536">
                  <c:v>7/17/2017</c:v>
                </c:pt>
                <c:pt idx="537">
                  <c:v>7/18/2017</c:v>
                </c:pt>
                <c:pt idx="538">
                  <c:v>7/19/2017</c:v>
                </c:pt>
                <c:pt idx="539">
                  <c:v>7/20/2017</c:v>
                </c:pt>
                <c:pt idx="540">
                  <c:v>7/21/2017</c:v>
                </c:pt>
                <c:pt idx="541">
                  <c:v>7/24/2017</c:v>
                </c:pt>
                <c:pt idx="542">
                  <c:v>7/25/2017</c:v>
                </c:pt>
                <c:pt idx="543">
                  <c:v>7/26/2017</c:v>
                </c:pt>
                <c:pt idx="544">
                  <c:v>7/27/2017</c:v>
                </c:pt>
                <c:pt idx="545">
                  <c:v>7/28/2017</c:v>
                </c:pt>
                <c:pt idx="546">
                  <c:v>7/31/2017</c:v>
                </c:pt>
                <c:pt idx="547">
                  <c:v>8/1/2017</c:v>
                </c:pt>
                <c:pt idx="548">
                  <c:v>8/2/2017</c:v>
                </c:pt>
                <c:pt idx="549">
                  <c:v>8/3/2017</c:v>
                </c:pt>
                <c:pt idx="550">
                  <c:v>8/4/2017</c:v>
                </c:pt>
                <c:pt idx="551">
                  <c:v>8/7/2017</c:v>
                </c:pt>
                <c:pt idx="552">
                  <c:v>8/8/2017</c:v>
                </c:pt>
                <c:pt idx="553">
                  <c:v>8/9/2017</c:v>
                </c:pt>
                <c:pt idx="554">
                  <c:v>8/10/2017</c:v>
                </c:pt>
                <c:pt idx="555">
                  <c:v>8/11/2017</c:v>
                </c:pt>
                <c:pt idx="556">
                  <c:v>8/14/2017</c:v>
                </c:pt>
                <c:pt idx="557">
                  <c:v>8/15/2017</c:v>
                </c:pt>
                <c:pt idx="558">
                  <c:v>8/16/2017</c:v>
                </c:pt>
                <c:pt idx="559">
                  <c:v>8/17/2017</c:v>
                </c:pt>
                <c:pt idx="560">
                  <c:v>8/18/2017</c:v>
                </c:pt>
                <c:pt idx="561">
                  <c:v>8/21/2017</c:v>
                </c:pt>
                <c:pt idx="562">
                  <c:v>8/22/2017</c:v>
                </c:pt>
                <c:pt idx="563">
                  <c:v>8/23/2017</c:v>
                </c:pt>
                <c:pt idx="564">
                  <c:v>8/24/2017</c:v>
                </c:pt>
                <c:pt idx="565">
                  <c:v>8/25/2017</c:v>
                </c:pt>
                <c:pt idx="566">
                  <c:v>8/28/2017</c:v>
                </c:pt>
                <c:pt idx="567">
                  <c:v>8/29/2017</c:v>
                </c:pt>
                <c:pt idx="568">
                  <c:v>8/30/2017</c:v>
                </c:pt>
                <c:pt idx="569">
                  <c:v>8/31/2017</c:v>
                </c:pt>
                <c:pt idx="570">
                  <c:v>9/1/2017</c:v>
                </c:pt>
                <c:pt idx="571">
                  <c:v>9/5/2017</c:v>
                </c:pt>
                <c:pt idx="572">
                  <c:v>9/6/2017</c:v>
                </c:pt>
                <c:pt idx="573">
                  <c:v>9/7/2017</c:v>
                </c:pt>
                <c:pt idx="574">
                  <c:v>9/8/2017</c:v>
                </c:pt>
                <c:pt idx="575">
                  <c:v>9/11/2017</c:v>
                </c:pt>
                <c:pt idx="576">
                  <c:v>9/12/2017</c:v>
                </c:pt>
                <c:pt idx="577">
                  <c:v>9/13/2017</c:v>
                </c:pt>
                <c:pt idx="578">
                  <c:v>9/14/2017</c:v>
                </c:pt>
                <c:pt idx="579">
                  <c:v>9/15/2017</c:v>
                </c:pt>
                <c:pt idx="580">
                  <c:v>9/18/2017</c:v>
                </c:pt>
                <c:pt idx="581">
                  <c:v>9/19/2017</c:v>
                </c:pt>
                <c:pt idx="582">
                  <c:v>9/20/2017</c:v>
                </c:pt>
                <c:pt idx="583">
                  <c:v>9/21/2017</c:v>
                </c:pt>
                <c:pt idx="584">
                  <c:v>9/22/2017</c:v>
                </c:pt>
                <c:pt idx="585">
                  <c:v>9/25/2017</c:v>
                </c:pt>
                <c:pt idx="586">
                  <c:v>9/26/2017</c:v>
                </c:pt>
                <c:pt idx="587">
                  <c:v>9/27/2017</c:v>
                </c:pt>
                <c:pt idx="588">
                  <c:v>9/28/2017</c:v>
                </c:pt>
                <c:pt idx="589">
                  <c:v>9/29/2017</c:v>
                </c:pt>
                <c:pt idx="590">
                  <c:v>10/2/2017</c:v>
                </c:pt>
                <c:pt idx="591">
                  <c:v>10/3/2017</c:v>
                </c:pt>
                <c:pt idx="592">
                  <c:v>10/4/2017</c:v>
                </c:pt>
                <c:pt idx="593">
                  <c:v>10/5/2017</c:v>
                </c:pt>
                <c:pt idx="594">
                  <c:v>10/6/2017</c:v>
                </c:pt>
                <c:pt idx="595">
                  <c:v>10/9/2017</c:v>
                </c:pt>
                <c:pt idx="596">
                  <c:v>10/10/2017</c:v>
                </c:pt>
                <c:pt idx="597">
                  <c:v>10/11/2017</c:v>
                </c:pt>
                <c:pt idx="598">
                  <c:v>10/12/2017</c:v>
                </c:pt>
                <c:pt idx="599">
                  <c:v>10/13/2017</c:v>
                </c:pt>
                <c:pt idx="600">
                  <c:v>10/16/2017</c:v>
                </c:pt>
                <c:pt idx="601">
                  <c:v>10/17/2017</c:v>
                </c:pt>
                <c:pt idx="602">
                  <c:v>10/18/2017</c:v>
                </c:pt>
                <c:pt idx="603">
                  <c:v>10/19/2017</c:v>
                </c:pt>
                <c:pt idx="604">
                  <c:v>10/20/2017</c:v>
                </c:pt>
                <c:pt idx="605">
                  <c:v>10/23/2017</c:v>
                </c:pt>
                <c:pt idx="606">
                  <c:v>10/24/2017</c:v>
                </c:pt>
                <c:pt idx="607">
                  <c:v>10/25/2017</c:v>
                </c:pt>
                <c:pt idx="608">
                  <c:v>10/26/2017</c:v>
                </c:pt>
                <c:pt idx="609">
                  <c:v>10/27/2017</c:v>
                </c:pt>
                <c:pt idx="610">
                  <c:v>10/30/2017</c:v>
                </c:pt>
                <c:pt idx="611">
                  <c:v>10/31/2017</c:v>
                </c:pt>
                <c:pt idx="612">
                  <c:v>11/1/2017</c:v>
                </c:pt>
                <c:pt idx="613">
                  <c:v>11/2/2017</c:v>
                </c:pt>
                <c:pt idx="614">
                  <c:v>11/3/2017</c:v>
                </c:pt>
                <c:pt idx="615">
                  <c:v>11/6/2017</c:v>
                </c:pt>
                <c:pt idx="616">
                  <c:v>11/7/2017</c:v>
                </c:pt>
                <c:pt idx="617">
                  <c:v>11/8/2017</c:v>
                </c:pt>
                <c:pt idx="618">
                  <c:v>11/9/2017</c:v>
                </c:pt>
                <c:pt idx="619">
                  <c:v>11/10/2017</c:v>
                </c:pt>
                <c:pt idx="620">
                  <c:v>11/13/2017</c:v>
                </c:pt>
                <c:pt idx="621">
                  <c:v>11/14/2017</c:v>
                </c:pt>
                <c:pt idx="622">
                  <c:v>11/15/2017</c:v>
                </c:pt>
                <c:pt idx="623">
                  <c:v>11/16/2017</c:v>
                </c:pt>
                <c:pt idx="624">
                  <c:v>11/17/2017</c:v>
                </c:pt>
                <c:pt idx="625">
                  <c:v>11/20/2017</c:v>
                </c:pt>
                <c:pt idx="626">
                  <c:v>11/21/2017</c:v>
                </c:pt>
                <c:pt idx="627">
                  <c:v>11/22/2017</c:v>
                </c:pt>
                <c:pt idx="628">
                  <c:v>11/24/2017</c:v>
                </c:pt>
                <c:pt idx="629">
                  <c:v>11/27/2017</c:v>
                </c:pt>
                <c:pt idx="630">
                  <c:v>11/28/2017</c:v>
                </c:pt>
                <c:pt idx="631">
                  <c:v>11/29/2017</c:v>
                </c:pt>
                <c:pt idx="632">
                  <c:v>11/30/2017</c:v>
                </c:pt>
                <c:pt idx="633">
                  <c:v>12/1/2017</c:v>
                </c:pt>
                <c:pt idx="634">
                  <c:v>12/4/2017</c:v>
                </c:pt>
                <c:pt idx="635">
                  <c:v>12/5/2017</c:v>
                </c:pt>
                <c:pt idx="636">
                  <c:v>12/6/2017</c:v>
                </c:pt>
                <c:pt idx="637">
                  <c:v>12/7/2017</c:v>
                </c:pt>
                <c:pt idx="638">
                  <c:v>12/8/2017</c:v>
                </c:pt>
                <c:pt idx="639">
                  <c:v>12/11/2017</c:v>
                </c:pt>
                <c:pt idx="640">
                  <c:v>12/12/2017</c:v>
                </c:pt>
                <c:pt idx="641">
                  <c:v>12/13/2017</c:v>
                </c:pt>
                <c:pt idx="642">
                  <c:v>12/14/2017</c:v>
                </c:pt>
                <c:pt idx="643">
                  <c:v>12/15/2017</c:v>
                </c:pt>
                <c:pt idx="644">
                  <c:v>12/18/2017</c:v>
                </c:pt>
                <c:pt idx="645">
                  <c:v>12/19/2017</c:v>
                </c:pt>
                <c:pt idx="646">
                  <c:v>12/20/2017</c:v>
                </c:pt>
                <c:pt idx="647">
                  <c:v>12/21/2017</c:v>
                </c:pt>
                <c:pt idx="648">
                  <c:v>12/22/2017</c:v>
                </c:pt>
                <c:pt idx="649">
                  <c:v>12/26/2017</c:v>
                </c:pt>
                <c:pt idx="650">
                  <c:v>12/27/2017</c:v>
                </c:pt>
                <c:pt idx="651">
                  <c:v>12/28/2017</c:v>
                </c:pt>
                <c:pt idx="652">
                  <c:v>12/29/2017</c:v>
                </c:pt>
                <c:pt idx="653">
                  <c:v>1/2/2018</c:v>
                </c:pt>
                <c:pt idx="654">
                  <c:v>1/3/2018</c:v>
                </c:pt>
                <c:pt idx="655">
                  <c:v>1/4/2018</c:v>
                </c:pt>
                <c:pt idx="656">
                  <c:v>1/5/2018</c:v>
                </c:pt>
                <c:pt idx="657">
                  <c:v>1/8/2018</c:v>
                </c:pt>
                <c:pt idx="658">
                  <c:v>1/9/2018</c:v>
                </c:pt>
                <c:pt idx="659">
                  <c:v>1/10/2018</c:v>
                </c:pt>
                <c:pt idx="660">
                  <c:v>1/11/2018</c:v>
                </c:pt>
                <c:pt idx="661">
                  <c:v>1/12/2018</c:v>
                </c:pt>
                <c:pt idx="662">
                  <c:v>1/16/2018</c:v>
                </c:pt>
                <c:pt idx="663">
                  <c:v>1/17/2018</c:v>
                </c:pt>
                <c:pt idx="664">
                  <c:v>1/18/2018</c:v>
                </c:pt>
                <c:pt idx="665">
                  <c:v>1/19/2018</c:v>
                </c:pt>
                <c:pt idx="666">
                  <c:v>1/22/2018</c:v>
                </c:pt>
                <c:pt idx="667">
                  <c:v>1/23/2018</c:v>
                </c:pt>
                <c:pt idx="668">
                  <c:v>1/24/2018</c:v>
                </c:pt>
                <c:pt idx="669">
                  <c:v>1/25/2018</c:v>
                </c:pt>
                <c:pt idx="670">
                  <c:v>1/26/2018</c:v>
                </c:pt>
                <c:pt idx="671">
                  <c:v>1/29/2018</c:v>
                </c:pt>
                <c:pt idx="672">
                  <c:v>1/30/2018</c:v>
                </c:pt>
                <c:pt idx="673">
                  <c:v>1/31/2018</c:v>
                </c:pt>
                <c:pt idx="674">
                  <c:v>2/1/2018</c:v>
                </c:pt>
                <c:pt idx="675">
                  <c:v>2/2/2018</c:v>
                </c:pt>
                <c:pt idx="676">
                  <c:v>2/5/2018</c:v>
                </c:pt>
                <c:pt idx="677">
                  <c:v>2/6/2018</c:v>
                </c:pt>
                <c:pt idx="678">
                  <c:v>2/7/2018</c:v>
                </c:pt>
                <c:pt idx="679">
                  <c:v>2/8/2018</c:v>
                </c:pt>
                <c:pt idx="680">
                  <c:v>2/9/2018</c:v>
                </c:pt>
                <c:pt idx="681">
                  <c:v>2/12/2018</c:v>
                </c:pt>
                <c:pt idx="682">
                  <c:v>2/13/2018</c:v>
                </c:pt>
                <c:pt idx="683">
                  <c:v>2/14/2018</c:v>
                </c:pt>
                <c:pt idx="684">
                  <c:v>2/15/2018</c:v>
                </c:pt>
                <c:pt idx="685">
                  <c:v>2/16/2018</c:v>
                </c:pt>
                <c:pt idx="686">
                  <c:v>2/20/2018</c:v>
                </c:pt>
                <c:pt idx="687">
                  <c:v>2/21/2018</c:v>
                </c:pt>
                <c:pt idx="688">
                  <c:v>2/22/2018</c:v>
                </c:pt>
                <c:pt idx="689">
                  <c:v>2/23/2018</c:v>
                </c:pt>
                <c:pt idx="690">
                  <c:v>2/26/2018</c:v>
                </c:pt>
                <c:pt idx="691">
                  <c:v>2/27/2018</c:v>
                </c:pt>
                <c:pt idx="692">
                  <c:v>2/28/2018</c:v>
                </c:pt>
                <c:pt idx="693">
                  <c:v>3/1/2018</c:v>
                </c:pt>
                <c:pt idx="694">
                  <c:v>3/2/2018</c:v>
                </c:pt>
                <c:pt idx="695">
                  <c:v>3/5/2018</c:v>
                </c:pt>
                <c:pt idx="696">
                  <c:v>3/6/2018</c:v>
                </c:pt>
                <c:pt idx="697">
                  <c:v>3/7/2018</c:v>
                </c:pt>
                <c:pt idx="698">
                  <c:v>3/8/2018</c:v>
                </c:pt>
                <c:pt idx="699">
                  <c:v>3/9/2018</c:v>
                </c:pt>
                <c:pt idx="700">
                  <c:v>3/12/2018</c:v>
                </c:pt>
                <c:pt idx="701">
                  <c:v>3/13/2018</c:v>
                </c:pt>
                <c:pt idx="702">
                  <c:v>3/14/2018</c:v>
                </c:pt>
                <c:pt idx="703">
                  <c:v>3/15/2018</c:v>
                </c:pt>
                <c:pt idx="704">
                  <c:v>3/16/2018</c:v>
                </c:pt>
                <c:pt idx="705">
                  <c:v>3/19/2018</c:v>
                </c:pt>
                <c:pt idx="706">
                  <c:v>3/20/2018</c:v>
                </c:pt>
                <c:pt idx="707">
                  <c:v>3/21/2018</c:v>
                </c:pt>
                <c:pt idx="708">
                  <c:v>3/22/2018</c:v>
                </c:pt>
                <c:pt idx="709">
                  <c:v>3/23/2018</c:v>
                </c:pt>
                <c:pt idx="710">
                  <c:v>3/26/2018</c:v>
                </c:pt>
                <c:pt idx="711">
                  <c:v>3/27/2018</c:v>
                </c:pt>
                <c:pt idx="712">
                  <c:v>3/28/2018</c:v>
                </c:pt>
                <c:pt idx="713">
                  <c:v>3/29/2018</c:v>
                </c:pt>
                <c:pt idx="714">
                  <c:v>4/2/2018</c:v>
                </c:pt>
                <c:pt idx="715">
                  <c:v>4/3/2018</c:v>
                </c:pt>
                <c:pt idx="716">
                  <c:v>4/4/2018</c:v>
                </c:pt>
                <c:pt idx="717">
                  <c:v>4/5/2018</c:v>
                </c:pt>
                <c:pt idx="718">
                  <c:v>4/6/2018</c:v>
                </c:pt>
                <c:pt idx="719">
                  <c:v>4/9/2018</c:v>
                </c:pt>
                <c:pt idx="720">
                  <c:v>4/10/2018</c:v>
                </c:pt>
                <c:pt idx="721">
                  <c:v>4/11/2018</c:v>
                </c:pt>
                <c:pt idx="722">
                  <c:v>4/12/2018</c:v>
                </c:pt>
                <c:pt idx="723">
                  <c:v>4/13/2018</c:v>
                </c:pt>
                <c:pt idx="724">
                  <c:v>4/16/2018</c:v>
                </c:pt>
                <c:pt idx="725">
                  <c:v>4/17/2018</c:v>
                </c:pt>
                <c:pt idx="726">
                  <c:v>4/18/2018</c:v>
                </c:pt>
                <c:pt idx="727">
                  <c:v>4/19/2018</c:v>
                </c:pt>
                <c:pt idx="728">
                  <c:v>4/20/2018</c:v>
                </c:pt>
                <c:pt idx="729">
                  <c:v>4/23/2018</c:v>
                </c:pt>
                <c:pt idx="730">
                  <c:v>4/24/2018</c:v>
                </c:pt>
                <c:pt idx="731">
                  <c:v>4/25/2018</c:v>
                </c:pt>
                <c:pt idx="732">
                  <c:v>4/26/2018</c:v>
                </c:pt>
                <c:pt idx="733">
                  <c:v>4/27/2018</c:v>
                </c:pt>
                <c:pt idx="734">
                  <c:v>4/30/2018</c:v>
                </c:pt>
                <c:pt idx="735">
                  <c:v>5/1/2018</c:v>
                </c:pt>
                <c:pt idx="736">
                  <c:v>5/2/2018</c:v>
                </c:pt>
                <c:pt idx="737">
                  <c:v>5/3/2018</c:v>
                </c:pt>
                <c:pt idx="738">
                  <c:v>5/4/2018</c:v>
                </c:pt>
                <c:pt idx="739">
                  <c:v>5/7/2018</c:v>
                </c:pt>
                <c:pt idx="740">
                  <c:v>5/8/2018</c:v>
                </c:pt>
                <c:pt idx="741">
                  <c:v>5/9/2018</c:v>
                </c:pt>
                <c:pt idx="742">
                  <c:v>5/10/2018</c:v>
                </c:pt>
                <c:pt idx="743">
                  <c:v>5/11/2018</c:v>
                </c:pt>
                <c:pt idx="744">
                  <c:v>5/14/2018</c:v>
                </c:pt>
                <c:pt idx="745">
                  <c:v>5/15/2018</c:v>
                </c:pt>
                <c:pt idx="746">
                  <c:v>5/16/2018</c:v>
                </c:pt>
                <c:pt idx="747">
                  <c:v>5/17/2018</c:v>
                </c:pt>
                <c:pt idx="748">
                  <c:v>5/18/2018</c:v>
                </c:pt>
                <c:pt idx="749">
                  <c:v>5/21/2018</c:v>
                </c:pt>
                <c:pt idx="750">
                  <c:v>5/22/2018</c:v>
                </c:pt>
                <c:pt idx="751">
                  <c:v>5/23/2018</c:v>
                </c:pt>
                <c:pt idx="752">
                  <c:v>5/24/2018</c:v>
                </c:pt>
                <c:pt idx="753">
                  <c:v>5/25/2018</c:v>
                </c:pt>
                <c:pt idx="754">
                  <c:v>5/29/2018</c:v>
                </c:pt>
                <c:pt idx="755">
                  <c:v>5/30/2018</c:v>
                </c:pt>
                <c:pt idx="756">
                  <c:v>5/31/2018</c:v>
                </c:pt>
                <c:pt idx="757">
                  <c:v>6/1/2018</c:v>
                </c:pt>
                <c:pt idx="758">
                  <c:v>6/4/2018</c:v>
                </c:pt>
                <c:pt idx="759">
                  <c:v>6/5/2018</c:v>
                </c:pt>
                <c:pt idx="760">
                  <c:v>6/6/2018</c:v>
                </c:pt>
                <c:pt idx="761">
                  <c:v>6/7/2018</c:v>
                </c:pt>
                <c:pt idx="762">
                  <c:v>6/8/2018</c:v>
                </c:pt>
                <c:pt idx="763">
                  <c:v>6/11/2018</c:v>
                </c:pt>
                <c:pt idx="764">
                  <c:v>6/12/2018</c:v>
                </c:pt>
                <c:pt idx="765">
                  <c:v>6/13/2018</c:v>
                </c:pt>
                <c:pt idx="766">
                  <c:v>6/14/2018</c:v>
                </c:pt>
                <c:pt idx="767">
                  <c:v>6/15/2018</c:v>
                </c:pt>
                <c:pt idx="768">
                  <c:v>6/18/2018</c:v>
                </c:pt>
                <c:pt idx="769">
                  <c:v>6/19/2018</c:v>
                </c:pt>
                <c:pt idx="770">
                  <c:v>6/20/2018</c:v>
                </c:pt>
                <c:pt idx="771">
                  <c:v>6/21/2018</c:v>
                </c:pt>
                <c:pt idx="772">
                  <c:v>6/22/2018</c:v>
                </c:pt>
                <c:pt idx="773">
                  <c:v>6/25/2018</c:v>
                </c:pt>
                <c:pt idx="774">
                  <c:v>6/26/2018</c:v>
                </c:pt>
                <c:pt idx="775">
                  <c:v>6/27/2018</c:v>
                </c:pt>
                <c:pt idx="776">
                  <c:v>6/28/2018</c:v>
                </c:pt>
                <c:pt idx="777">
                  <c:v>6/29/2018</c:v>
                </c:pt>
                <c:pt idx="778">
                  <c:v>7/2/2018</c:v>
                </c:pt>
                <c:pt idx="779">
                  <c:v>7/3/2018</c:v>
                </c:pt>
                <c:pt idx="780">
                  <c:v>7/5/2018</c:v>
                </c:pt>
                <c:pt idx="781">
                  <c:v>7/6/2018</c:v>
                </c:pt>
                <c:pt idx="782">
                  <c:v>7/9/2018</c:v>
                </c:pt>
                <c:pt idx="783">
                  <c:v>7/10/2018</c:v>
                </c:pt>
                <c:pt idx="784">
                  <c:v>7/11/2018</c:v>
                </c:pt>
                <c:pt idx="785">
                  <c:v>7/12/2018</c:v>
                </c:pt>
                <c:pt idx="786">
                  <c:v>7/13/2018</c:v>
                </c:pt>
                <c:pt idx="787">
                  <c:v>7/16/2018</c:v>
                </c:pt>
                <c:pt idx="788">
                  <c:v>7/17/2018</c:v>
                </c:pt>
                <c:pt idx="789">
                  <c:v>7/18/2018</c:v>
                </c:pt>
                <c:pt idx="790">
                  <c:v>7/19/2018</c:v>
                </c:pt>
                <c:pt idx="791">
                  <c:v>7/20/2018</c:v>
                </c:pt>
                <c:pt idx="792">
                  <c:v>7/23/2018</c:v>
                </c:pt>
                <c:pt idx="793">
                  <c:v>7/24/2018</c:v>
                </c:pt>
                <c:pt idx="794">
                  <c:v>7/25/2018</c:v>
                </c:pt>
                <c:pt idx="795">
                  <c:v>7/26/2018</c:v>
                </c:pt>
                <c:pt idx="796">
                  <c:v>7/27/2018</c:v>
                </c:pt>
                <c:pt idx="797">
                  <c:v>7/30/2018</c:v>
                </c:pt>
                <c:pt idx="798">
                  <c:v>7/31/2018</c:v>
                </c:pt>
                <c:pt idx="799">
                  <c:v>8/1/2018</c:v>
                </c:pt>
                <c:pt idx="800">
                  <c:v>8/2/2018</c:v>
                </c:pt>
                <c:pt idx="801">
                  <c:v>8/3/2018</c:v>
                </c:pt>
                <c:pt idx="802">
                  <c:v>8/6/2018</c:v>
                </c:pt>
                <c:pt idx="803">
                  <c:v>8/7/2018</c:v>
                </c:pt>
                <c:pt idx="804">
                  <c:v>8/8/2018</c:v>
                </c:pt>
                <c:pt idx="805">
                  <c:v>8/9/2018</c:v>
                </c:pt>
                <c:pt idx="806">
                  <c:v>8/10/2018</c:v>
                </c:pt>
                <c:pt idx="807">
                  <c:v>8/13/2018</c:v>
                </c:pt>
                <c:pt idx="808">
                  <c:v>8/14/2018</c:v>
                </c:pt>
                <c:pt idx="809">
                  <c:v>8/15/2018</c:v>
                </c:pt>
                <c:pt idx="810">
                  <c:v>8/16/2018</c:v>
                </c:pt>
                <c:pt idx="811">
                  <c:v>8/17/2018</c:v>
                </c:pt>
                <c:pt idx="812">
                  <c:v>8/20/2018</c:v>
                </c:pt>
                <c:pt idx="813">
                  <c:v>8/21/2018</c:v>
                </c:pt>
                <c:pt idx="814">
                  <c:v>8/22/2018</c:v>
                </c:pt>
                <c:pt idx="815">
                  <c:v>8/23/2018</c:v>
                </c:pt>
                <c:pt idx="816">
                  <c:v>8/24/2018</c:v>
                </c:pt>
                <c:pt idx="817">
                  <c:v>8/27/2018</c:v>
                </c:pt>
                <c:pt idx="818">
                  <c:v>8/28/2018</c:v>
                </c:pt>
                <c:pt idx="819">
                  <c:v>8/29/2018</c:v>
                </c:pt>
                <c:pt idx="820">
                  <c:v>8/30/2018</c:v>
                </c:pt>
                <c:pt idx="821">
                  <c:v>8/31/2018</c:v>
                </c:pt>
                <c:pt idx="822">
                  <c:v>9/4/2018</c:v>
                </c:pt>
                <c:pt idx="823">
                  <c:v>9/5/2018</c:v>
                </c:pt>
                <c:pt idx="824">
                  <c:v>9/6/2018</c:v>
                </c:pt>
                <c:pt idx="825">
                  <c:v>9/7/2018</c:v>
                </c:pt>
                <c:pt idx="826">
                  <c:v>9/10/2018</c:v>
                </c:pt>
                <c:pt idx="827">
                  <c:v>9/11/2018</c:v>
                </c:pt>
                <c:pt idx="828">
                  <c:v>9/12/2018</c:v>
                </c:pt>
                <c:pt idx="829">
                  <c:v>9/13/2018</c:v>
                </c:pt>
                <c:pt idx="830">
                  <c:v>9/14/2018</c:v>
                </c:pt>
                <c:pt idx="831">
                  <c:v>9/17/2018</c:v>
                </c:pt>
                <c:pt idx="832">
                  <c:v>9/18/2018</c:v>
                </c:pt>
                <c:pt idx="833">
                  <c:v>9/19/2018</c:v>
                </c:pt>
                <c:pt idx="834">
                  <c:v>9/20/2018</c:v>
                </c:pt>
                <c:pt idx="835">
                  <c:v>9/21/2018</c:v>
                </c:pt>
                <c:pt idx="836">
                  <c:v>9/24/2018</c:v>
                </c:pt>
                <c:pt idx="837">
                  <c:v>9/25/2018</c:v>
                </c:pt>
                <c:pt idx="838">
                  <c:v>9/26/2018</c:v>
                </c:pt>
                <c:pt idx="839">
                  <c:v>9/27/2018</c:v>
                </c:pt>
                <c:pt idx="840">
                  <c:v>9/28/2018</c:v>
                </c:pt>
                <c:pt idx="841">
                  <c:v>10/1/2018</c:v>
                </c:pt>
                <c:pt idx="842">
                  <c:v>10/2/2018</c:v>
                </c:pt>
                <c:pt idx="843">
                  <c:v>10/3/2018</c:v>
                </c:pt>
                <c:pt idx="844">
                  <c:v>10/4/2018</c:v>
                </c:pt>
                <c:pt idx="845">
                  <c:v>10/5/2018</c:v>
                </c:pt>
                <c:pt idx="846">
                  <c:v>10/8/2018</c:v>
                </c:pt>
                <c:pt idx="847">
                  <c:v>10/9/2018</c:v>
                </c:pt>
                <c:pt idx="848">
                  <c:v>10/10/2018</c:v>
                </c:pt>
                <c:pt idx="849">
                  <c:v>10/11/2018</c:v>
                </c:pt>
                <c:pt idx="850">
                  <c:v>10/12/2018</c:v>
                </c:pt>
                <c:pt idx="851">
                  <c:v>10/15/2018</c:v>
                </c:pt>
                <c:pt idx="852">
                  <c:v>10/16/2018</c:v>
                </c:pt>
                <c:pt idx="853">
                  <c:v>10/17/2018</c:v>
                </c:pt>
                <c:pt idx="854">
                  <c:v>10/18/2018</c:v>
                </c:pt>
                <c:pt idx="855">
                  <c:v>10/19/2018</c:v>
                </c:pt>
                <c:pt idx="856">
                  <c:v>10/22/2018</c:v>
                </c:pt>
                <c:pt idx="857">
                  <c:v>10/23/2018</c:v>
                </c:pt>
                <c:pt idx="858">
                  <c:v>10/24/2018</c:v>
                </c:pt>
                <c:pt idx="859">
                  <c:v>10/25/2018</c:v>
                </c:pt>
                <c:pt idx="860">
                  <c:v>10/26/2018</c:v>
                </c:pt>
                <c:pt idx="861">
                  <c:v>10/29/2018</c:v>
                </c:pt>
                <c:pt idx="862">
                  <c:v>10/30/2018</c:v>
                </c:pt>
                <c:pt idx="863">
                  <c:v>10/31/2018</c:v>
                </c:pt>
                <c:pt idx="864">
                  <c:v>11/1/2018</c:v>
                </c:pt>
                <c:pt idx="865">
                  <c:v>11/2/2018</c:v>
                </c:pt>
                <c:pt idx="866">
                  <c:v>11/5/2018</c:v>
                </c:pt>
                <c:pt idx="867">
                  <c:v>11/6/2018</c:v>
                </c:pt>
                <c:pt idx="868">
                  <c:v>11/7/2018</c:v>
                </c:pt>
                <c:pt idx="869">
                  <c:v>11/8/2018</c:v>
                </c:pt>
                <c:pt idx="870">
                  <c:v>11/9/2018</c:v>
                </c:pt>
                <c:pt idx="871">
                  <c:v>11/12/2018</c:v>
                </c:pt>
                <c:pt idx="872">
                  <c:v>11/13/2018</c:v>
                </c:pt>
                <c:pt idx="873">
                  <c:v>11/14/2018</c:v>
                </c:pt>
                <c:pt idx="874">
                  <c:v>11/15/2018</c:v>
                </c:pt>
                <c:pt idx="875">
                  <c:v>11/16/2018</c:v>
                </c:pt>
                <c:pt idx="876">
                  <c:v>11/19/2018</c:v>
                </c:pt>
                <c:pt idx="877">
                  <c:v>11/20/2018</c:v>
                </c:pt>
                <c:pt idx="878">
                  <c:v>11/21/2018</c:v>
                </c:pt>
                <c:pt idx="879">
                  <c:v>11/23/2018</c:v>
                </c:pt>
                <c:pt idx="880">
                  <c:v>11/26/2018</c:v>
                </c:pt>
                <c:pt idx="881">
                  <c:v>11/27/2018</c:v>
                </c:pt>
                <c:pt idx="882">
                  <c:v>11/28/2018</c:v>
                </c:pt>
                <c:pt idx="883">
                  <c:v>11/29/2018</c:v>
                </c:pt>
                <c:pt idx="884">
                  <c:v>11/30/2018</c:v>
                </c:pt>
                <c:pt idx="885">
                  <c:v>12/3/2018</c:v>
                </c:pt>
                <c:pt idx="886">
                  <c:v>12/4/2018</c:v>
                </c:pt>
                <c:pt idx="887">
                  <c:v>12/6/2018</c:v>
                </c:pt>
                <c:pt idx="888">
                  <c:v>12/7/2018</c:v>
                </c:pt>
                <c:pt idx="889">
                  <c:v>12/10/2018</c:v>
                </c:pt>
                <c:pt idx="890">
                  <c:v>12/11/2018</c:v>
                </c:pt>
                <c:pt idx="891">
                  <c:v>12/12/2018</c:v>
                </c:pt>
                <c:pt idx="892">
                  <c:v>12/13/2018</c:v>
                </c:pt>
                <c:pt idx="893">
                  <c:v>12/14/2018</c:v>
                </c:pt>
                <c:pt idx="894">
                  <c:v>12/17/2018</c:v>
                </c:pt>
                <c:pt idx="895">
                  <c:v>12/18/2018</c:v>
                </c:pt>
                <c:pt idx="896">
                  <c:v>12/19/2018</c:v>
                </c:pt>
                <c:pt idx="897">
                  <c:v>12/20/2018</c:v>
                </c:pt>
                <c:pt idx="898">
                  <c:v>12/21/2018</c:v>
                </c:pt>
                <c:pt idx="899">
                  <c:v>12/24/2018</c:v>
                </c:pt>
                <c:pt idx="900">
                  <c:v>12/26/2018</c:v>
                </c:pt>
                <c:pt idx="901">
                  <c:v>12/27/2018</c:v>
                </c:pt>
                <c:pt idx="902">
                  <c:v>12/28/2018</c:v>
                </c:pt>
                <c:pt idx="903">
                  <c:v>12/31/2018</c:v>
                </c:pt>
                <c:pt idx="904">
                  <c:v>1/2/2019</c:v>
                </c:pt>
                <c:pt idx="905">
                  <c:v>1/3/2019</c:v>
                </c:pt>
                <c:pt idx="906">
                  <c:v>1/4/2019</c:v>
                </c:pt>
                <c:pt idx="907">
                  <c:v>1/7/2019</c:v>
                </c:pt>
                <c:pt idx="908">
                  <c:v>1/8/2019</c:v>
                </c:pt>
                <c:pt idx="909">
                  <c:v>1/9/2019</c:v>
                </c:pt>
                <c:pt idx="910">
                  <c:v>1/10/2019</c:v>
                </c:pt>
                <c:pt idx="911">
                  <c:v>1/11/2019</c:v>
                </c:pt>
                <c:pt idx="912">
                  <c:v>1/14/2019</c:v>
                </c:pt>
                <c:pt idx="913">
                  <c:v>1/15/2019</c:v>
                </c:pt>
                <c:pt idx="914">
                  <c:v>1/16/2019</c:v>
                </c:pt>
                <c:pt idx="915">
                  <c:v>1/17/2019</c:v>
                </c:pt>
                <c:pt idx="916">
                  <c:v>1/18/2019</c:v>
                </c:pt>
                <c:pt idx="917">
                  <c:v>1/22/2019</c:v>
                </c:pt>
                <c:pt idx="918">
                  <c:v>1/23/2019</c:v>
                </c:pt>
                <c:pt idx="919">
                  <c:v>1/24/2019</c:v>
                </c:pt>
                <c:pt idx="920">
                  <c:v>1/25/2019</c:v>
                </c:pt>
                <c:pt idx="921">
                  <c:v>1/28/2019</c:v>
                </c:pt>
                <c:pt idx="922">
                  <c:v>1/29/2019</c:v>
                </c:pt>
                <c:pt idx="923">
                  <c:v>1/30/2019</c:v>
                </c:pt>
                <c:pt idx="924">
                  <c:v>1/31/2019</c:v>
                </c:pt>
                <c:pt idx="925">
                  <c:v>2/1/2019</c:v>
                </c:pt>
                <c:pt idx="926">
                  <c:v>2/4/2019</c:v>
                </c:pt>
                <c:pt idx="927">
                  <c:v>2/5/2019</c:v>
                </c:pt>
                <c:pt idx="928">
                  <c:v>2/6/2019</c:v>
                </c:pt>
                <c:pt idx="929">
                  <c:v>2/7/2019</c:v>
                </c:pt>
                <c:pt idx="930">
                  <c:v>2/8/2019</c:v>
                </c:pt>
                <c:pt idx="931">
                  <c:v>2/11/2019</c:v>
                </c:pt>
                <c:pt idx="932">
                  <c:v>2/12/2019</c:v>
                </c:pt>
                <c:pt idx="933">
                  <c:v>2/13/2019</c:v>
                </c:pt>
                <c:pt idx="934">
                  <c:v>2/14/2019</c:v>
                </c:pt>
                <c:pt idx="935">
                  <c:v>2/15/2019</c:v>
                </c:pt>
                <c:pt idx="936">
                  <c:v>2/19/2019</c:v>
                </c:pt>
                <c:pt idx="937">
                  <c:v>2/20/2019</c:v>
                </c:pt>
                <c:pt idx="938">
                  <c:v>2/21/2019</c:v>
                </c:pt>
                <c:pt idx="939">
                  <c:v>2/22/2019</c:v>
                </c:pt>
                <c:pt idx="940">
                  <c:v>2/25/2019</c:v>
                </c:pt>
                <c:pt idx="941">
                  <c:v>2/26/2019</c:v>
                </c:pt>
                <c:pt idx="942">
                  <c:v>2/27/2019</c:v>
                </c:pt>
                <c:pt idx="943">
                  <c:v>2/28/2019</c:v>
                </c:pt>
                <c:pt idx="944">
                  <c:v>3/1/2019</c:v>
                </c:pt>
                <c:pt idx="945">
                  <c:v>3/4/2019</c:v>
                </c:pt>
                <c:pt idx="946">
                  <c:v>3/5/2019</c:v>
                </c:pt>
                <c:pt idx="947">
                  <c:v>3/6/2019</c:v>
                </c:pt>
                <c:pt idx="948">
                  <c:v>3/7/2019</c:v>
                </c:pt>
                <c:pt idx="949">
                  <c:v>3/8/2019</c:v>
                </c:pt>
                <c:pt idx="950">
                  <c:v>3/11/2019</c:v>
                </c:pt>
                <c:pt idx="951">
                  <c:v>3/12/2019</c:v>
                </c:pt>
                <c:pt idx="952">
                  <c:v>3/13/2019</c:v>
                </c:pt>
                <c:pt idx="953">
                  <c:v>3/14/2019</c:v>
                </c:pt>
                <c:pt idx="954">
                  <c:v>3/15/2019</c:v>
                </c:pt>
                <c:pt idx="955">
                  <c:v>3/18/2019</c:v>
                </c:pt>
                <c:pt idx="956">
                  <c:v>3/19/2019</c:v>
                </c:pt>
                <c:pt idx="957">
                  <c:v>3/20/2019</c:v>
                </c:pt>
                <c:pt idx="958">
                  <c:v>3/21/2019</c:v>
                </c:pt>
                <c:pt idx="959">
                  <c:v>3/22/2019</c:v>
                </c:pt>
                <c:pt idx="960">
                  <c:v>3/25/2019</c:v>
                </c:pt>
                <c:pt idx="961">
                  <c:v>3/26/2019</c:v>
                </c:pt>
                <c:pt idx="962">
                  <c:v>3/27/2019</c:v>
                </c:pt>
                <c:pt idx="963">
                  <c:v>3/28/2019</c:v>
                </c:pt>
                <c:pt idx="964">
                  <c:v>3/29/2019</c:v>
                </c:pt>
                <c:pt idx="965">
                  <c:v>4/1/2019</c:v>
                </c:pt>
                <c:pt idx="966">
                  <c:v>4/2/2019</c:v>
                </c:pt>
                <c:pt idx="967">
                  <c:v>4/3/2019</c:v>
                </c:pt>
                <c:pt idx="968">
                  <c:v>4/4/2019</c:v>
                </c:pt>
                <c:pt idx="969">
                  <c:v>4/5/2019</c:v>
                </c:pt>
                <c:pt idx="970">
                  <c:v>4/8/2019</c:v>
                </c:pt>
                <c:pt idx="971">
                  <c:v>4/9/2019</c:v>
                </c:pt>
                <c:pt idx="972">
                  <c:v>4/10/2019</c:v>
                </c:pt>
                <c:pt idx="973">
                  <c:v>4/11/2019</c:v>
                </c:pt>
                <c:pt idx="974">
                  <c:v>4/12/2019</c:v>
                </c:pt>
                <c:pt idx="975">
                  <c:v>4/15/2019</c:v>
                </c:pt>
                <c:pt idx="976">
                  <c:v>4/16/2019</c:v>
                </c:pt>
                <c:pt idx="977">
                  <c:v>4/17/2019</c:v>
                </c:pt>
                <c:pt idx="978">
                  <c:v>4/18/2019</c:v>
                </c:pt>
                <c:pt idx="979">
                  <c:v>4/22/2019</c:v>
                </c:pt>
                <c:pt idx="980">
                  <c:v>4/23/2019</c:v>
                </c:pt>
                <c:pt idx="981">
                  <c:v>4/24/2019</c:v>
                </c:pt>
                <c:pt idx="982">
                  <c:v>4/25/2019</c:v>
                </c:pt>
                <c:pt idx="983">
                  <c:v>4/26/2019</c:v>
                </c:pt>
                <c:pt idx="984">
                  <c:v>4/29/2019</c:v>
                </c:pt>
                <c:pt idx="985">
                  <c:v>4/30/2019</c:v>
                </c:pt>
                <c:pt idx="986">
                  <c:v>5/1/2019</c:v>
                </c:pt>
                <c:pt idx="987">
                  <c:v>5/2/2019</c:v>
                </c:pt>
                <c:pt idx="988">
                  <c:v>5/3/2019</c:v>
                </c:pt>
                <c:pt idx="989">
                  <c:v>5/6/2019</c:v>
                </c:pt>
                <c:pt idx="990">
                  <c:v>5/7/2019</c:v>
                </c:pt>
                <c:pt idx="991">
                  <c:v>5/8/2019</c:v>
                </c:pt>
                <c:pt idx="992">
                  <c:v>5/9/2019</c:v>
                </c:pt>
                <c:pt idx="993">
                  <c:v>5/10/2019</c:v>
                </c:pt>
                <c:pt idx="994">
                  <c:v>5/13/2019</c:v>
                </c:pt>
                <c:pt idx="995">
                  <c:v>5/14/2019</c:v>
                </c:pt>
                <c:pt idx="996">
                  <c:v>5/15/2019</c:v>
                </c:pt>
                <c:pt idx="997">
                  <c:v>5/16/2019</c:v>
                </c:pt>
                <c:pt idx="998">
                  <c:v>5/17/2019</c:v>
                </c:pt>
                <c:pt idx="999">
                  <c:v>5/20/2019</c:v>
                </c:pt>
                <c:pt idx="1000">
                  <c:v>5/21/2019</c:v>
                </c:pt>
                <c:pt idx="1001">
                  <c:v>5/22/2019</c:v>
                </c:pt>
                <c:pt idx="1002">
                  <c:v>5/23/2019</c:v>
                </c:pt>
                <c:pt idx="1003">
                  <c:v>5/24/2019</c:v>
                </c:pt>
                <c:pt idx="1004">
                  <c:v>5/28/2019</c:v>
                </c:pt>
                <c:pt idx="1005">
                  <c:v>5/29/2019</c:v>
                </c:pt>
                <c:pt idx="1006">
                  <c:v>5/30/2019</c:v>
                </c:pt>
                <c:pt idx="1007">
                  <c:v>5/31/2019</c:v>
                </c:pt>
                <c:pt idx="1008">
                  <c:v>6/3/2019</c:v>
                </c:pt>
                <c:pt idx="1009">
                  <c:v>6/4/2019</c:v>
                </c:pt>
                <c:pt idx="1010">
                  <c:v>6/5/2019</c:v>
                </c:pt>
                <c:pt idx="1011">
                  <c:v>6/6/2019</c:v>
                </c:pt>
                <c:pt idx="1012">
                  <c:v>6/7/2019</c:v>
                </c:pt>
                <c:pt idx="1013">
                  <c:v>6/10/2019</c:v>
                </c:pt>
                <c:pt idx="1014">
                  <c:v>6/11/2019</c:v>
                </c:pt>
                <c:pt idx="1015">
                  <c:v>6/12/2019</c:v>
                </c:pt>
                <c:pt idx="1016">
                  <c:v>6/13/2019</c:v>
                </c:pt>
                <c:pt idx="1017">
                  <c:v>6/14/2019</c:v>
                </c:pt>
                <c:pt idx="1018">
                  <c:v>6/17/2019</c:v>
                </c:pt>
                <c:pt idx="1019">
                  <c:v>6/18/2019</c:v>
                </c:pt>
                <c:pt idx="1020">
                  <c:v>6/19/2019</c:v>
                </c:pt>
                <c:pt idx="1021">
                  <c:v>6/20/2019</c:v>
                </c:pt>
                <c:pt idx="1022">
                  <c:v>6/21/2019</c:v>
                </c:pt>
                <c:pt idx="1023">
                  <c:v>6/24/2019</c:v>
                </c:pt>
                <c:pt idx="1024">
                  <c:v>6/25/2019</c:v>
                </c:pt>
                <c:pt idx="1025">
                  <c:v>6/26/2019</c:v>
                </c:pt>
                <c:pt idx="1026">
                  <c:v>6/27/2019</c:v>
                </c:pt>
                <c:pt idx="1027">
                  <c:v>6/28/2019</c:v>
                </c:pt>
                <c:pt idx="1028">
                  <c:v>7/1/2019</c:v>
                </c:pt>
                <c:pt idx="1029">
                  <c:v>7/2/2019</c:v>
                </c:pt>
                <c:pt idx="1030">
                  <c:v>7/3/2019</c:v>
                </c:pt>
                <c:pt idx="1031">
                  <c:v>7/5/2019</c:v>
                </c:pt>
                <c:pt idx="1032">
                  <c:v>7/8/2019</c:v>
                </c:pt>
                <c:pt idx="1033">
                  <c:v>7/9/2019</c:v>
                </c:pt>
                <c:pt idx="1034">
                  <c:v>7/10/2019</c:v>
                </c:pt>
                <c:pt idx="1035">
                  <c:v>7/11/2019</c:v>
                </c:pt>
                <c:pt idx="1036">
                  <c:v>7/12/2019</c:v>
                </c:pt>
                <c:pt idx="1037">
                  <c:v>7/15/2019</c:v>
                </c:pt>
                <c:pt idx="1038">
                  <c:v>7/16/2019</c:v>
                </c:pt>
                <c:pt idx="1039">
                  <c:v>7/17/2019</c:v>
                </c:pt>
                <c:pt idx="1040">
                  <c:v>7/18/2019</c:v>
                </c:pt>
                <c:pt idx="1041">
                  <c:v>7/19/2019</c:v>
                </c:pt>
                <c:pt idx="1042">
                  <c:v>7/22/2019</c:v>
                </c:pt>
                <c:pt idx="1043">
                  <c:v>7/23/2019</c:v>
                </c:pt>
                <c:pt idx="1044">
                  <c:v>7/24/2019</c:v>
                </c:pt>
                <c:pt idx="1045">
                  <c:v>7/25/2019</c:v>
                </c:pt>
                <c:pt idx="1046">
                  <c:v>7/26/2019</c:v>
                </c:pt>
                <c:pt idx="1047">
                  <c:v>7/29/2019</c:v>
                </c:pt>
                <c:pt idx="1048">
                  <c:v>7/30/2019</c:v>
                </c:pt>
                <c:pt idx="1049">
                  <c:v>7/31/2019</c:v>
                </c:pt>
                <c:pt idx="1050">
                  <c:v>8/1/2019</c:v>
                </c:pt>
                <c:pt idx="1051">
                  <c:v>8/2/2019</c:v>
                </c:pt>
                <c:pt idx="1052">
                  <c:v>8/5/2019</c:v>
                </c:pt>
                <c:pt idx="1053">
                  <c:v>8/6/2019</c:v>
                </c:pt>
                <c:pt idx="1054">
                  <c:v>8/7/2019</c:v>
                </c:pt>
                <c:pt idx="1055">
                  <c:v>8/8/2019</c:v>
                </c:pt>
                <c:pt idx="1056">
                  <c:v>8/9/2019</c:v>
                </c:pt>
                <c:pt idx="1057">
                  <c:v>8/12/2019</c:v>
                </c:pt>
                <c:pt idx="1058">
                  <c:v>8/13/2019</c:v>
                </c:pt>
                <c:pt idx="1059">
                  <c:v>8/14/2019</c:v>
                </c:pt>
                <c:pt idx="1060">
                  <c:v>8/15/2019</c:v>
                </c:pt>
                <c:pt idx="1061">
                  <c:v>8/16/2019</c:v>
                </c:pt>
                <c:pt idx="1062">
                  <c:v>8/19/2019</c:v>
                </c:pt>
                <c:pt idx="1063">
                  <c:v>8/20/2019</c:v>
                </c:pt>
                <c:pt idx="1064">
                  <c:v>8/21/2019</c:v>
                </c:pt>
                <c:pt idx="1065">
                  <c:v>8/22/2019</c:v>
                </c:pt>
                <c:pt idx="1066">
                  <c:v>8/23/2019</c:v>
                </c:pt>
                <c:pt idx="1067">
                  <c:v>8/26/2019</c:v>
                </c:pt>
                <c:pt idx="1068">
                  <c:v>8/27/2019</c:v>
                </c:pt>
                <c:pt idx="1069">
                  <c:v>8/28/2019</c:v>
                </c:pt>
                <c:pt idx="1070">
                  <c:v>8/29/2019</c:v>
                </c:pt>
                <c:pt idx="1071">
                  <c:v>8/30/2019</c:v>
                </c:pt>
                <c:pt idx="1072">
                  <c:v>9/3/2019</c:v>
                </c:pt>
                <c:pt idx="1073">
                  <c:v>9/4/2019</c:v>
                </c:pt>
                <c:pt idx="1074">
                  <c:v>9/5/2019</c:v>
                </c:pt>
                <c:pt idx="1075">
                  <c:v>9/6/2019</c:v>
                </c:pt>
                <c:pt idx="1076">
                  <c:v>9/9/2019</c:v>
                </c:pt>
                <c:pt idx="1077">
                  <c:v>9/10/2019</c:v>
                </c:pt>
                <c:pt idx="1078">
                  <c:v>9/11/2019</c:v>
                </c:pt>
                <c:pt idx="1079">
                  <c:v>9/12/2019</c:v>
                </c:pt>
                <c:pt idx="1080">
                  <c:v>9/13/2019</c:v>
                </c:pt>
                <c:pt idx="1081">
                  <c:v>9/16/2019</c:v>
                </c:pt>
                <c:pt idx="1082">
                  <c:v>9/17/2019</c:v>
                </c:pt>
                <c:pt idx="1083">
                  <c:v>9/18/2019</c:v>
                </c:pt>
                <c:pt idx="1084">
                  <c:v>9/19/2019</c:v>
                </c:pt>
                <c:pt idx="1085">
                  <c:v>9/20/2019</c:v>
                </c:pt>
                <c:pt idx="1086">
                  <c:v>9/23/2019</c:v>
                </c:pt>
                <c:pt idx="1087">
                  <c:v>9/24/2019</c:v>
                </c:pt>
                <c:pt idx="1088">
                  <c:v>9/25/2019</c:v>
                </c:pt>
                <c:pt idx="1089">
                  <c:v>9/26/2019</c:v>
                </c:pt>
                <c:pt idx="1090">
                  <c:v>9/27/2019</c:v>
                </c:pt>
                <c:pt idx="1091">
                  <c:v>9/30/2019</c:v>
                </c:pt>
                <c:pt idx="1092">
                  <c:v>10/1/2019</c:v>
                </c:pt>
                <c:pt idx="1093">
                  <c:v>10/2/2019</c:v>
                </c:pt>
                <c:pt idx="1094">
                  <c:v>10/3/2019</c:v>
                </c:pt>
                <c:pt idx="1095">
                  <c:v>10/4/2019</c:v>
                </c:pt>
                <c:pt idx="1096">
                  <c:v>10/7/2019</c:v>
                </c:pt>
                <c:pt idx="1097">
                  <c:v>10/8/2019</c:v>
                </c:pt>
                <c:pt idx="1098">
                  <c:v>10/9/2019</c:v>
                </c:pt>
                <c:pt idx="1099">
                  <c:v>10/10/2019</c:v>
                </c:pt>
                <c:pt idx="1100">
                  <c:v>10/11/2019</c:v>
                </c:pt>
                <c:pt idx="1101">
                  <c:v>10/14/2019</c:v>
                </c:pt>
                <c:pt idx="1102">
                  <c:v>10/15/2019</c:v>
                </c:pt>
                <c:pt idx="1103">
                  <c:v>10/16/2019</c:v>
                </c:pt>
                <c:pt idx="1104">
                  <c:v>10/17/2019</c:v>
                </c:pt>
                <c:pt idx="1105">
                  <c:v>10/18/2019</c:v>
                </c:pt>
                <c:pt idx="1106">
                  <c:v>10/21/2019</c:v>
                </c:pt>
                <c:pt idx="1107">
                  <c:v>10/22/2019</c:v>
                </c:pt>
                <c:pt idx="1108">
                  <c:v>10/23/2019</c:v>
                </c:pt>
                <c:pt idx="1109">
                  <c:v>10/24/2019</c:v>
                </c:pt>
                <c:pt idx="1110">
                  <c:v>10/25/2019</c:v>
                </c:pt>
                <c:pt idx="1111">
                  <c:v>10/28/2019</c:v>
                </c:pt>
                <c:pt idx="1112">
                  <c:v>10/29/2019</c:v>
                </c:pt>
                <c:pt idx="1113">
                  <c:v>10/30/2019</c:v>
                </c:pt>
                <c:pt idx="1114">
                  <c:v>10/31/2019</c:v>
                </c:pt>
                <c:pt idx="1115">
                  <c:v>11/1/2019</c:v>
                </c:pt>
                <c:pt idx="1116">
                  <c:v>11/4/2019</c:v>
                </c:pt>
                <c:pt idx="1117">
                  <c:v>11/5/2019</c:v>
                </c:pt>
                <c:pt idx="1118">
                  <c:v>11/6/2019</c:v>
                </c:pt>
                <c:pt idx="1119">
                  <c:v>11/7/2019</c:v>
                </c:pt>
                <c:pt idx="1120">
                  <c:v>11/8/2019</c:v>
                </c:pt>
                <c:pt idx="1121">
                  <c:v>11/11/2019</c:v>
                </c:pt>
                <c:pt idx="1122">
                  <c:v>11/12/2019</c:v>
                </c:pt>
                <c:pt idx="1123">
                  <c:v>11/13/2019</c:v>
                </c:pt>
                <c:pt idx="1124">
                  <c:v>11/14/2019</c:v>
                </c:pt>
                <c:pt idx="1125">
                  <c:v>11/15/2019</c:v>
                </c:pt>
                <c:pt idx="1126">
                  <c:v>11/18/2019</c:v>
                </c:pt>
                <c:pt idx="1127">
                  <c:v>11/19/2019</c:v>
                </c:pt>
                <c:pt idx="1128">
                  <c:v>11/20/2019</c:v>
                </c:pt>
                <c:pt idx="1129">
                  <c:v>11/21/2019</c:v>
                </c:pt>
                <c:pt idx="1130">
                  <c:v>11/22/2019</c:v>
                </c:pt>
                <c:pt idx="1131">
                  <c:v>11/25/2019</c:v>
                </c:pt>
                <c:pt idx="1132">
                  <c:v>11/26/2019</c:v>
                </c:pt>
                <c:pt idx="1133">
                  <c:v>11/27/2019</c:v>
                </c:pt>
                <c:pt idx="1134">
                  <c:v>11/29/2019</c:v>
                </c:pt>
                <c:pt idx="1135">
                  <c:v>12/2/2019</c:v>
                </c:pt>
                <c:pt idx="1136">
                  <c:v>12/3/2019</c:v>
                </c:pt>
                <c:pt idx="1137">
                  <c:v>12/4/2019</c:v>
                </c:pt>
                <c:pt idx="1138">
                  <c:v>12/5/2019</c:v>
                </c:pt>
                <c:pt idx="1139">
                  <c:v>12/6/2019</c:v>
                </c:pt>
                <c:pt idx="1140">
                  <c:v>12/9/2019</c:v>
                </c:pt>
                <c:pt idx="1141">
                  <c:v>12/10/2019</c:v>
                </c:pt>
                <c:pt idx="1142">
                  <c:v>12/11/2019</c:v>
                </c:pt>
                <c:pt idx="1143">
                  <c:v>12/12/2019</c:v>
                </c:pt>
                <c:pt idx="1144">
                  <c:v>12/13/2019</c:v>
                </c:pt>
                <c:pt idx="1145">
                  <c:v>12/16/2019</c:v>
                </c:pt>
                <c:pt idx="1146">
                  <c:v>12/17/2019</c:v>
                </c:pt>
                <c:pt idx="1147">
                  <c:v>12/18/2019</c:v>
                </c:pt>
                <c:pt idx="1148">
                  <c:v>12/19/2019</c:v>
                </c:pt>
                <c:pt idx="1149">
                  <c:v>12/20/2019</c:v>
                </c:pt>
                <c:pt idx="1150">
                  <c:v>12/23/2019</c:v>
                </c:pt>
                <c:pt idx="1151">
                  <c:v>12/24/2019</c:v>
                </c:pt>
                <c:pt idx="1152">
                  <c:v>12/26/2019</c:v>
                </c:pt>
                <c:pt idx="1153">
                  <c:v>12/27/2019</c:v>
                </c:pt>
                <c:pt idx="1154">
                  <c:v>12/30/2019</c:v>
                </c:pt>
                <c:pt idx="1155">
                  <c:v>12/31/2019</c:v>
                </c:pt>
                <c:pt idx="1156">
                  <c:v>1/2/2020</c:v>
                </c:pt>
                <c:pt idx="1157">
                  <c:v>1/3/2020</c:v>
                </c:pt>
                <c:pt idx="1158">
                  <c:v>1/6/2020</c:v>
                </c:pt>
                <c:pt idx="1159">
                  <c:v>1/7/2020</c:v>
                </c:pt>
                <c:pt idx="1160">
                  <c:v>1/8/2020</c:v>
                </c:pt>
                <c:pt idx="1161">
                  <c:v>1/9/2020</c:v>
                </c:pt>
                <c:pt idx="1162">
                  <c:v>1/10/2020</c:v>
                </c:pt>
                <c:pt idx="1163">
                  <c:v>1/13/2020</c:v>
                </c:pt>
                <c:pt idx="1164">
                  <c:v>1/14/2020</c:v>
                </c:pt>
                <c:pt idx="1165">
                  <c:v>1/15/2020</c:v>
                </c:pt>
                <c:pt idx="1166">
                  <c:v>1/16/2020</c:v>
                </c:pt>
                <c:pt idx="1167">
                  <c:v>1/17/2020</c:v>
                </c:pt>
                <c:pt idx="1168">
                  <c:v>1/21/2020</c:v>
                </c:pt>
                <c:pt idx="1169">
                  <c:v>1/22/2020</c:v>
                </c:pt>
                <c:pt idx="1170">
                  <c:v>1/23/2020</c:v>
                </c:pt>
                <c:pt idx="1171">
                  <c:v>1/24/2020</c:v>
                </c:pt>
                <c:pt idx="1172">
                  <c:v>1/27/2020</c:v>
                </c:pt>
                <c:pt idx="1173">
                  <c:v>1/28/2020</c:v>
                </c:pt>
                <c:pt idx="1174">
                  <c:v>1/29/2020</c:v>
                </c:pt>
                <c:pt idx="1175">
                  <c:v>1/30/2020</c:v>
                </c:pt>
                <c:pt idx="1176">
                  <c:v>1/31/2020</c:v>
                </c:pt>
                <c:pt idx="1177">
                  <c:v>2/3/2020</c:v>
                </c:pt>
                <c:pt idx="1178">
                  <c:v>2/4/2020</c:v>
                </c:pt>
                <c:pt idx="1179">
                  <c:v>2/5/2020</c:v>
                </c:pt>
                <c:pt idx="1180">
                  <c:v>2/6/2020</c:v>
                </c:pt>
                <c:pt idx="1181">
                  <c:v>2/7/2020</c:v>
                </c:pt>
                <c:pt idx="1182">
                  <c:v>2/10/2020</c:v>
                </c:pt>
                <c:pt idx="1183">
                  <c:v>2/11/2020</c:v>
                </c:pt>
                <c:pt idx="1184">
                  <c:v>2/12/2020</c:v>
                </c:pt>
                <c:pt idx="1185">
                  <c:v>2/13/2020</c:v>
                </c:pt>
                <c:pt idx="1186">
                  <c:v>2/14/2020</c:v>
                </c:pt>
                <c:pt idx="1187">
                  <c:v>2/18/2020</c:v>
                </c:pt>
                <c:pt idx="1188">
                  <c:v>2/19/2020</c:v>
                </c:pt>
                <c:pt idx="1189">
                  <c:v>2/20/2020</c:v>
                </c:pt>
                <c:pt idx="1190">
                  <c:v>2/21/2020</c:v>
                </c:pt>
                <c:pt idx="1191">
                  <c:v>2/24/2020</c:v>
                </c:pt>
                <c:pt idx="1192">
                  <c:v>2/25/2020</c:v>
                </c:pt>
                <c:pt idx="1193">
                  <c:v>2/26/2020</c:v>
                </c:pt>
                <c:pt idx="1194">
                  <c:v>2/27/2020</c:v>
                </c:pt>
                <c:pt idx="1195">
                  <c:v>2/28/2020</c:v>
                </c:pt>
                <c:pt idx="1196">
                  <c:v>3/2/2020</c:v>
                </c:pt>
                <c:pt idx="1197">
                  <c:v>3/3/2020</c:v>
                </c:pt>
                <c:pt idx="1198">
                  <c:v>3/4/2020</c:v>
                </c:pt>
                <c:pt idx="1199">
                  <c:v>3/5/2020</c:v>
                </c:pt>
                <c:pt idx="1200">
                  <c:v>3/6/2020</c:v>
                </c:pt>
                <c:pt idx="1201">
                  <c:v>3/9/2020</c:v>
                </c:pt>
                <c:pt idx="1202">
                  <c:v>3/10/2020</c:v>
                </c:pt>
                <c:pt idx="1203">
                  <c:v>3/11/2020</c:v>
                </c:pt>
                <c:pt idx="1204">
                  <c:v>3/12/2020</c:v>
                </c:pt>
                <c:pt idx="1205">
                  <c:v>3/13/2020</c:v>
                </c:pt>
                <c:pt idx="1206">
                  <c:v>3/16/2020</c:v>
                </c:pt>
                <c:pt idx="1207">
                  <c:v>3/17/2020</c:v>
                </c:pt>
                <c:pt idx="1208">
                  <c:v>3/18/2020</c:v>
                </c:pt>
                <c:pt idx="1209">
                  <c:v>3/19/2020</c:v>
                </c:pt>
                <c:pt idx="1210">
                  <c:v>3/20/2020</c:v>
                </c:pt>
                <c:pt idx="1211">
                  <c:v>3/23/2020</c:v>
                </c:pt>
                <c:pt idx="1212">
                  <c:v>3/24/2020</c:v>
                </c:pt>
                <c:pt idx="1213">
                  <c:v>3/25/2020</c:v>
                </c:pt>
                <c:pt idx="1214">
                  <c:v>3/26/2020</c:v>
                </c:pt>
                <c:pt idx="1215">
                  <c:v>3/27/2020</c:v>
                </c:pt>
                <c:pt idx="1216">
                  <c:v>3/30/2020</c:v>
                </c:pt>
                <c:pt idx="1217">
                  <c:v>3/31/2020</c:v>
                </c:pt>
                <c:pt idx="1218">
                  <c:v>4/1/2020</c:v>
                </c:pt>
                <c:pt idx="1219">
                  <c:v>4/2/2020</c:v>
                </c:pt>
                <c:pt idx="1220">
                  <c:v>4/3/2020</c:v>
                </c:pt>
                <c:pt idx="1221">
                  <c:v>4/6/2020</c:v>
                </c:pt>
                <c:pt idx="1222">
                  <c:v>4/7/2020</c:v>
                </c:pt>
                <c:pt idx="1223">
                  <c:v>4/8/2020</c:v>
                </c:pt>
                <c:pt idx="1224">
                  <c:v>4/9/2020</c:v>
                </c:pt>
                <c:pt idx="1225">
                  <c:v>4/13/2020</c:v>
                </c:pt>
                <c:pt idx="1226">
                  <c:v>4/14/2020</c:v>
                </c:pt>
                <c:pt idx="1227">
                  <c:v>4/15/2020</c:v>
                </c:pt>
                <c:pt idx="1228">
                  <c:v>4/16/2020</c:v>
                </c:pt>
                <c:pt idx="1229">
                  <c:v>4/17/2020</c:v>
                </c:pt>
                <c:pt idx="1230">
                  <c:v>4/20/2020</c:v>
                </c:pt>
                <c:pt idx="1231">
                  <c:v>4/21/2020</c:v>
                </c:pt>
                <c:pt idx="1232">
                  <c:v>4/22/2020</c:v>
                </c:pt>
                <c:pt idx="1233">
                  <c:v>4/23/2020</c:v>
                </c:pt>
                <c:pt idx="1234">
                  <c:v>4/24/2020</c:v>
                </c:pt>
                <c:pt idx="1235">
                  <c:v>4/27/2020</c:v>
                </c:pt>
                <c:pt idx="1236">
                  <c:v>4/28/2020</c:v>
                </c:pt>
                <c:pt idx="1237">
                  <c:v>4/29/2020</c:v>
                </c:pt>
                <c:pt idx="1238">
                  <c:v>4/30/2020</c:v>
                </c:pt>
                <c:pt idx="1239">
                  <c:v>5/1/2020</c:v>
                </c:pt>
                <c:pt idx="1240">
                  <c:v>5/4/2020</c:v>
                </c:pt>
                <c:pt idx="1241">
                  <c:v>5/5/2020</c:v>
                </c:pt>
                <c:pt idx="1242">
                  <c:v>5/6/2020</c:v>
                </c:pt>
                <c:pt idx="1243">
                  <c:v>5/7/2020</c:v>
                </c:pt>
                <c:pt idx="1244">
                  <c:v>5/8/2020</c:v>
                </c:pt>
                <c:pt idx="1245">
                  <c:v>5/11/2020</c:v>
                </c:pt>
                <c:pt idx="1246">
                  <c:v>5/12/2020</c:v>
                </c:pt>
                <c:pt idx="1247">
                  <c:v>5/13/2020</c:v>
                </c:pt>
                <c:pt idx="1248">
                  <c:v>5/14/2020</c:v>
                </c:pt>
                <c:pt idx="1249">
                  <c:v>5/15/2020</c:v>
                </c:pt>
                <c:pt idx="1250">
                  <c:v>5/18/2020</c:v>
                </c:pt>
                <c:pt idx="1251">
                  <c:v>5/19/2020</c:v>
                </c:pt>
                <c:pt idx="1252">
                  <c:v>5/20/2020</c:v>
                </c:pt>
                <c:pt idx="1253">
                  <c:v>5/21/2020</c:v>
                </c:pt>
                <c:pt idx="1254">
                  <c:v>5/22/2020</c:v>
                </c:pt>
                <c:pt idx="1255">
                  <c:v>5/26/2020</c:v>
                </c:pt>
                <c:pt idx="1256">
                  <c:v>5/27/2020</c:v>
                </c:pt>
                <c:pt idx="1257">
                  <c:v>5/28/2020</c:v>
                </c:pt>
                <c:pt idx="1258">
                  <c:v>5/29/2020</c:v>
                </c:pt>
                <c:pt idx="1259">
                  <c:v>6/1/2020</c:v>
                </c:pt>
                <c:pt idx="1260">
                  <c:v>6/2/2020</c:v>
                </c:pt>
                <c:pt idx="1261">
                  <c:v>6/3/2020</c:v>
                </c:pt>
                <c:pt idx="1262">
                  <c:v>6/4/2020</c:v>
                </c:pt>
                <c:pt idx="1263">
                  <c:v>6/5/2020</c:v>
                </c:pt>
                <c:pt idx="1264">
                  <c:v>6/8/2020</c:v>
                </c:pt>
                <c:pt idx="1265">
                  <c:v>6/9/2020</c:v>
                </c:pt>
                <c:pt idx="1266">
                  <c:v>6/10/2020</c:v>
                </c:pt>
                <c:pt idx="1267">
                  <c:v>6/11/2020</c:v>
                </c:pt>
                <c:pt idx="1268">
                  <c:v>6/12/2020</c:v>
                </c:pt>
                <c:pt idx="1269">
                  <c:v>6/15/2020</c:v>
                </c:pt>
                <c:pt idx="1270">
                  <c:v>6/16/2020</c:v>
                </c:pt>
                <c:pt idx="1271">
                  <c:v>6/17/2020</c:v>
                </c:pt>
                <c:pt idx="1272">
                  <c:v>6/18/2020</c:v>
                </c:pt>
                <c:pt idx="1273">
                  <c:v>6/19/2020</c:v>
                </c:pt>
                <c:pt idx="1274">
                  <c:v>6/22/2020</c:v>
                </c:pt>
                <c:pt idx="1275">
                  <c:v>6/23/2020</c:v>
                </c:pt>
                <c:pt idx="1276">
                  <c:v>6/24/2020</c:v>
                </c:pt>
                <c:pt idx="1277">
                  <c:v>6/25/2020</c:v>
                </c:pt>
                <c:pt idx="1278">
                  <c:v>6/26/2020</c:v>
                </c:pt>
                <c:pt idx="1279">
                  <c:v>6/29/2020</c:v>
                </c:pt>
                <c:pt idx="1280">
                  <c:v>6/30/2020</c:v>
                </c:pt>
                <c:pt idx="1281">
                  <c:v>7/1/2020</c:v>
                </c:pt>
                <c:pt idx="1282">
                  <c:v>7/2/2020</c:v>
                </c:pt>
                <c:pt idx="1283">
                  <c:v>7/6/2020</c:v>
                </c:pt>
                <c:pt idx="1284">
                  <c:v>7/7/2020</c:v>
                </c:pt>
                <c:pt idx="1285">
                  <c:v>7/8/2020</c:v>
                </c:pt>
                <c:pt idx="1286">
                  <c:v>7/9/2020</c:v>
                </c:pt>
                <c:pt idx="1287">
                  <c:v>7/10/2020</c:v>
                </c:pt>
                <c:pt idx="1288">
                  <c:v>7/13/2020</c:v>
                </c:pt>
                <c:pt idx="1289">
                  <c:v>7/14/2020</c:v>
                </c:pt>
                <c:pt idx="1290">
                  <c:v>7/15/2020</c:v>
                </c:pt>
                <c:pt idx="1291">
                  <c:v>7/16/2020</c:v>
                </c:pt>
                <c:pt idx="1292">
                  <c:v>7/17/2020</c:v>
                </c:pt>
                <c:pt idx="1293">
                  <c:v>7/20/2020</c:v>
                </c:pt>
                <c:pt idx="1294">
                  <c:v>7/21/2020</c:v>
                </c:pt>
                <c:pt idx="1295">
                  <c:v>7/22/2020</c:v>
                </c:pt>
                <c:pt idx="1296">
                  <c:v>7/23/2020</c:v>
                </c:pt>
                <c:pt idx="1297">
                  <c:v>7/24/2020</c:v>
                </c:pt>
                <c:pt idx="1298">
                  <c:v>7/27/2020</c:v>
                </c:pt>
                <c:pt idx="1299">
                  <c:v>7/28/2020</c:v>
                </c:pt>
                <c:pt idx="1300">
                  <c:v>7/29/2020</c:v>
                </c:pt>
                <c:pt idx="1301">
                  <c:v>7/30/2020</c:v>
                </c:pt>
                <c:pt idx="1302">
                  <c:v>7/31/2020</c:v>
                </c:pt>
                <c:pt idx="1303">
                  <c:v>8/3/2020</c:v>
                </c:pt>
                <c:pt idx="1304">
                  <c:v>8/4/2020</c:v>
                </c:pt>
                <c:pt idx="1305">
                  <c:v>8/5/2020</c:v>
                </c:pt>
                <c:pt idx="1306">
                  <c:v>8/6/2020</c:v>
                </c:pt>
                <c:pt idx="1307">
                  <c:v>8/7/2020</c:v>
                </c:pt>
                <c:pt idx="1308">
                  <c:v>8/10/2020</c:v>
                </c:pt>
                <c:pt idx="1309">
                  <c:v>8/11/2020</c:v>
                </c:pt>
                <c:pt idx="1310">
                  <c:v>8/12/2020</c:v>
                </c:pt>
                <c:pt idx="1311">
                  <c:v>8/13/2020</c:v>
                </c:pt>
                <c:pt idx="1312">
                  <c:v>8/14/2020</c:v>
                </c:pt>
                <c:pt idx="1313">
                  <c:v>8/17/2020</c:v>
                </c:pt>
                <c:pt idx="1314">
                  <c:v>8/18/2020</c:v>
                </c:pt>
                <c:pt idx="1315">
                  <c:v>8/19/2020</c:v>
                </c:pt>
                <c:pt idx="1316">
                  <c:v>8/20/2020</c:v>
                </c:pt>
                <c:pt idx="1317">
                  <c:v>8/21/2020</c:v>
                </c:pt>
                <c:pt idx="1318">
                  <c:v>8/24/2020</c:v>
                </c:pt>
                <c:pt idx="1319">
                  <c:v>8/25/2020</c:v>
                </c:pt>
                <c:pt idx="1320">
                  <c:v>8/26/2020</c:v>
                </c:pt>
                <c:pt idx="1321">
                  <c:v>8/27/2020</c:v>
                </c:pt>
                <c:pt idx="1322">
                  <c:v>8/28/2020</c:v>
                </c:pt>
                <c:pt idx="1323">
                  <c:v>8/31/2020</c:v>
                </c:pt>
                <c:pt idx="1324">
                  <c:v>9/1/2020</c:v>
                </c:pt>
                <c:pt idx="1325">
                  <c:v>9/2/2020</c:v>
                </c:pt>
                <c:pt idx="1326">
                  <c:v>9/3/2020</c:v>
                </c:pt>
                <c:pt idx="1327">
                  <c:v>9/4/2020</c:v>
                </c:pt>
                <c:pt idx="1328">
                  <c:v>9/8/2020</c:v>
                </c:pt>
                <c:pt idx="1329">
                  <c:v>9/9/2020</c:v>
                </c:pt>
                <c:pt idx="1330">
                  <c:v>9/10/2020</c:v>
                </c:pt>
                <c:pt idx="1331">
                  <c:v>9/11/2020</c:v>
                </c:pt>
                <c:pt idx="1332">
                  <c:v>9/14/2020</c:v>
                </c:pt>
                <c:pt idx="1333">
                  <c:v>9/15/2020</c:v>
                </c:pt>
                <c:pt idx="1334">
                  <c:v>9/16/2020</c:v>
                </c:pt>
                <c:pt idx="1335">
                  <c:v>9/17/2020</c:v>
                </c:pt>
                <c:pt idx="1336">
                  <c:v>9/18/2020</c:v>
                </c:pt>
                <c:pt idx="1337">
                  <c:v>9/21/2020</c:v>
                </c:pt>
                <c:pt idx="1338">
                  <c:v>9/22/2020</c:v>
                </c:pt>
                <c:pt idx="1339">
                  <c:v>9/23/2020</c:v>
                </c:pt>
                <c:pt idx="1340">
                  <c:v>9/24/2020</c:v>
                </c:pt>
                <c:pt idx="1341">
                  <c:v>9/25/2020</c:v>
                </c:pt>
                <c:pt idx="1342">
                  <c:v>9/28/2020</c:v>
                </c:pt>
                <c:pt idx="1343">
                  <c:v>9/29/2020</c:v>
                </c:pt>
                <c:pt idx="1344">
                  <c:v>9/30/2020</c:v>
                </c:pt>
                <c:pt idx="1345">
                  <c:v>10/1/2020</c:v>
                </c:pt>
                <c:pt idx="1346">
                  <c:v>10/2/2020</c:v>
                </c:pt>
                <c:pt idx="1347">
                  <c:v>10/5/2020</c:v>
                </c:pt>
                <c:pt idx="1348">
                  <c:v>10/6/2020</c:v>
                </c:pt>
                <c:pt idx="1349">
                  <c:v>10/7/2020</c:v>
                </c:pt>
                <c:pt idx="1350">
                  <c:v>10/8/2020</c:v>
                </c:pt>
                <c:pt idx="1351">
                  <c:v>10/9/2020</c:v>
                </c:pt>
                <c:pt idx="1352">
                  <c:v>10/12/2020</c:v>
                </c:pt>
                <c:pt idx="1353">
                  <c:v>10/13/2020</c:v>
                </c:pt>
                <c:pt idx="1354">
                  <c:v>10/14/2020</c:v>
                </c:pt>
                <c:pt idx="1355">
                  <c:v>10/15/2020</c:v>
                </c:pt>
                <c:pt idx="1356">
                  <c:v>10/16/2020</c:v>
                </c:pt>
                <c:pt idx="1357">
                  <c:v>10/19/2020</c:v>
                </c:pt>
                <c:pt idx="1358">
                  <c:v>10/20/2020</c:v>
                </c:pt>
                <c:pt idx="1359">
                  <c:v>10/21/2020</c:v>
                </c:pt>
                <c:pt idx="1360">
                  <c:v>10/22/2020</c:v>
                </c:pt>
                <c:pt idx="1361">
                  <c:v>10/23/2020</c:v>
                </c:pt>
                <c:pt idx="1362">
                  <c:v>10/26/2020</c:v>
                </c:pt>
                <c:pt idx="1363">
                  <c:v>10/27/2020</c:v>
                </c:pt>
                <c:pt idx="1364">
                  <c:v>10/28/2020</c:v>
                </c:pt>
                <c:pt idx="1365">
                  <c:v>10/29/2020</c:v>
                </c:pt>
                <c:pt idx="1366">
                  <c:v>10/30/2020</c:v>
                </c:pt>
                <c:pt idx="1367">
                  <c:v>11/2/2020</c:v>
                </c:pt>
                <c:pt idx="1368">
                  <c:v>11/3/2020</c:v>
                </c:pt>
                <c:pt idx="1369">
                  <c:v>11/4/2020</c:v>
                </c:pt>
                <c:pt idx="1370">
                  <c:v>11/5/2020</c:v>
                </c:pt>
                <c:pt idx="1371">
                  <c:v>11/6/2020</c:v>
                </c:pt>
                <c:pt idx="1372">
                  <c:v>11/9/2020</c:v>
                </c:pt>
                <c:pt idx="1373">
                  <c:v>11/10/2020</c:v>
                </c:pt>
                <c:pt idx="1374">
                  <c:v>11/11/2020</c:v>
                </c:pt>
                <c:pt idx="1375">
                  <c:v>11/12/2020</c:v>
                </c:pt>
                <c:pt idx="1376">
                  <c:v>11/13/2020</c:v>
                </c:pt>
                <c:pt idx="1377">
                  <c:v>11/16/2020</c:v>
                </c:pt>
                <c:pt idx="1378">
                  <c:v>11/17/2020</c:v>
                </c:pt>
                <c:pt idx="1379">
                  <c:v>11/18/2020</c:v>
                </c:pt>
                <c:pt idx="1380">
                  <c:v>11/19/2020</c:v>
                </c:pt>
                <c:pt idx="1381">
                  <c:v>11/20/2020</c:v>
                </c:pt>
                <c:pt idx="1382">
                  <c:v>11/23/2020</c:v>
                </c:pt>
                <c:pt idx="1383">
                  <c:v>11/24/2020</c:v>
                </c:pt>
                <c:pt idx="1384">
                  <c:v>11/25/2020</c:v>
                </c:pt>
                <c:pt idx="1385">
                  <c:v>11/27/2020</c:v>
                </c:pt>
                <c:pt idx="1386">
                  <c:v>11/30/2020</c:v>
                </c:pt>
                <c:pt idx="1387">
                  <c:v>12/1/2020</c:v>
                </c:pt>
                <c:pt idx="1388">
                  <c:v>12/2/2020</c:v>
                </c:pt>
                <c:pt idx="1389">
                  <c:v>12/3/2020</c:v>
                </c:pt>
                <c:pt idx="1390">
                  <c:v>12/4/2020</c:v>
                </c:pt>
                <c:pt idx="1391">
                  <c:v>12/7/2020</c:v>
                </c:pt>
                <c:pt idx="1392">
                  <c:v>12/8/2020</c:v>
                </c:pt>
                <c:pt idx="1393">
                  <c:v>12/9/2020</c:v>
                </c:pt>
                <c:pt idx="1394">
                  <c:v>12/10/2020</c:v>
                </c:pt>
                <c:pt idx="1395">
                  <c:v>12/11/2020</c:v>
                </c:pt>
                <c:pt idx="1396">
                  <c:v>12/14/2020</c:v>
                </c:pt>
                <c:pt idx="1397">
                  <c:v>12/15/2020</c:v>
                </c:pt>
                <c:pt idx="1398">
                  <c:v>12/16/2020</c:v>
                </c:pt>
                <c:pt idx="1399">
                  <c:v>12/17/2020</c:v>
                </c:pt>
                <c:pt idx="1400">
                  <c:v>12/18/2020</c:v>
                </c:pt>
                <c:pt idx="1401">
                  <c:v>12/21/2020</c:v>
                </c:pt>
                <c:pt idx="1402">
                  <c:v>12/22/2020</c:v>
                </c:pt>
                <c:pt idx="1403">
                  <c:v>12/23/2020</c:v>
                </c:pt>
                <c:pt idx="1404">
                  <c:v>12/24/2020</c:v>
                </c:pt>
                <c:pt idx="1405">
                  <c:v>12/28/2020</c:v>
                </c:pt>
                <c:pt idx="1406">
                  <c:v>12/29/2020</c:v>
                </c:pt>
                <c:pt idx="1407">
                  <c:v>12/30/2020</c:v>
                </c:pt>
                <c:pt idx="1408">
                  <c:v>12/31/2020</c:v>
                </c:pt>
                <c:pt idx="1409">
                  <c:v>1/4/2021</c:v>
                </c:pt>
                <c:pt idx="1410">
                  <c:v>1/5/2021</c:v>
                </c:pt>
                <c:pt idx="1411">
                  <c:v>1/6/2021</c:v>
                </c:pt>
                <c:pt idx="1412">
                  <c:v>1/7/2021</c:v>
                </c:pt>
                <c:pt idx="1413">
                  <c:v>1/8/2021</c:v>
                </c:pt>
                <c:pt idx="1414">
                  <c:v>1/11/2021</c:v>
                </c:pt>
                <c:pt idx="1415">
                  <c:v>1/12/2021</c:v>
                </c:pt>
                <c:pt idx="1416">
                  <c:v>1/13/2021</c:v>
                </c:pt>
                <c:pt idx="1417">
                  <c:v>1/14/2021</c:v>
                </c:pt>
                <c:pt idx="1418">
                  <c:v>1/15/2021</c:v>
                </c:pt>
                <c:pt idx="1419">
                  <c:v>1/19/2021</c:v>
                </c:pt>
                <c:pt idx="1420">
                  <c:v>1/20/2021</c:v>
                </c:pt>
                <c:pt idx="1421">
                  <c:v>1/21/2021</c:v>
                </c:pt>
                <c:pt idx="1422">
                  <c:v>1/22/2021</c:v>
                </c:pt>
                <c:pt idx="1423">
                  <c:v>1/25/2021</c:v>
                </c:pt>
                <c:pt idx="1424">
                  <c:v>1/26/2021</c:v>
                </c:pt>
                <c:pt idx="1425">
                  <c:v>1/27/2021</c:v>
                </c:pt>
                <c:pt idx="1426">
                  <c:v>1/28/2021</c:v>
                </c:pt>
                <c:pt idx="1427">
                  <c:v>1/29/2021</c:v>
                </c:pt>
                <c:pt idx="1428">
                  <c:v>2/1/2021</c:v>
                </c:pt>
                <c:pt idx="1429">
                  <c:v>2/2/2021</c:v>
                </c:pt>
                <c:pt idx="1430">
                  <c:v>2/3/2021</c:v>
                </c:pt>
                <c:pt idx="1431">
                  <c:v>2/4/2021</c:v>
                </c:pt>
                <c:pt idx="1432">
                  <c:v>2/5/2021</c:v>
                </c:pt>
                <c:pt idx="1433">
                  <c:v>2/8/2021</c:v>
                </c:pt>
                <c:pt idx="1434">
                  <c:v>2/9/2021</c:v>
                </c:pt>
                <c:pt idx="1435">
                  <c:v>2/10/2021</c:v>
                </c:pt>
                <c:pt idx="1436">
                  <c:v>2/11/2021</c:v>
                </c:pt>
                <c:pt idx="1437">
                  <c:v>2/12/2021</c:v>
                </c:pt>
                <c:pt idx="1438">
                  <c:v>2/16/2021</c:v>
                </c:pt>
                <c:pt idx="1439">
                  <c:v>2/17/2021</c:v>
                </c:pt>
                <c:pt idx="1440">
                  <c:v>2/18/2021</c:v>
                </c:pt>
                <c:pt idx="1441">
                  <c:v>2/19/2021</c:v>
                </c:pt>
                <c:pt idx="1442">
                  <c:v>2/22/2021</c:v>
                </c:pt>
                <c:pt idx="1443">
                  <c:v>2/23/2021</c:v>
                </c:pt>
                <c:pt idx="1444">
                  <c:v>2/24/2021</c:v>
                </c:pt>
                <c:pt idx="1445">
                  <c:v>2/25/2021</c:v>
                </c:pt>
                <c:pt idx="1446">
                  <c:v>2/26/2021</c:v>
                </c:pt>
                <c:pt idx="1447">
                  <c:v>3/1/2021</c:v>
                </c:pt>
                <c:pt idx="1448">
                  <c:v>3/2/2021</c:v>
                </c:pt>
                <c:pt idx="1449">
                  <c:v>3/3/2021</c:v>
                </c:pt>
                <c:pt idx="1450">
                  <c:v>3/4/2021</c:v>
                </c:pt>
                <c:pt idx="1451">
                  <c:v>3/5/2021</c:v>
                </c:pt>
                <c:pt idx="1452">
                  <c:v>3/8/2021</c:v>
                </c:pt>
                <c:pt idx="1453">
                  <c:v>3/9/2021</c:v>
                </c:pt>
                <c:pt idx="1454">
                  <c:v>3/10/2021</c:v>
                </c:pt>
                <c:pt idx="1455">
                  <c:v>3/11/2021</c:v>
                </c:pt>
                <c:pt idx="1456">
                  <c:v>3/12/2021</c:v>
                </c:pt>
                <c:pt idx="1457">
                  <c:v>3/15/2021</c:v>
                </c:pt>
                <c:pt idx="1458">
                  <c:v>3/16/2021</c:v>
                </c:pt>
                <c:pt idx="1459">
                  <c:v>3/17/2021</c:v>
                </c:pt>
                <c:pt idx="1460">
                  <c:v>3/18/2021</c:v>
                </c:pt>
                <c:pt idx="1461">
                  <c:v>3/19/2021</c:v>
                </c:pt>
                <c:pt idx="1462">
                  <c:v>3/22/2021</c:v>
                </c:pt>
                <c:pt idx="1463">
                  <c:v>3/23/2021</c:v>
                </c:pt>
                <c:pt idx="1464">
                  <c:v>3/24/2021</c:v>
                </c:pt>
                <c:pt idx="1465">
                  <c:v>3/25/2021</c:v>
                </c:pt>
                <c:pt idx="1466">
                  <c:v>3/26/2021</c:v>
                </c:pt>
                <c:pt idx="1467">
                  <c:v>3/29/2021</c:v>
                </c:pt>
                <c:pt idx="1468">
                  <c:v>3/30/2021</c:v>
                </c:pt>
                <c:pt idx="1469">
                  <c:v>3/31/2021</c:v>
                </c:pt>
                <c:pt idx="1470">
                  <c:v>4/1/2021</c:v>
                </c:pt>
                <c:pt idx="1471">
                  <c:v>4/5/2021</c:v>
                </c:pt>
                <c:pt idx="1472">
                  <c:v>4/6/2021</c:v>
                </c:pt>
                <c:pt idx="1473">
                  <c:v>4/7/2021</c:v>
                </c:pt>
                <c:pt idx="1474">
                  <c:v>4/8/2021</c:v>
                </c:pt>
                <c:pt idx="1475">
                  <c:v>4/9/2021</c:v>
                </c:pt>
                <c:pt idx="1476">
                  <c:v>4/12/2021</c:v>
                </c:pt>
                <c:pt idx="1477">
                  <c:v>4/13/2021</c:v>
                </c:pt>
                <c:pt idx="1478">
                  <c:v>4/14/2021</c:v>
                </c:pt>
                <c:pt idx="1479">
                  <c:v>4/15/2021</c:v>
                </c:pt>
                <c:pt idx="1480">
                  <c:v>4/16/2021</c:v>
                </c:pt>
                <c:pt idx="1481">
                  <c:v>4/19/2021</c:v>
                </c:pt>
                <c:pt idx="1482">
                  <c:v>4/20/2021</c:v>
                </c:pt>
                <c:pt idx="1483">
                  <c:v>4/21/2021</c:v>
                </c:pt>
                <c:pt idx="1484">
                  <c:v>4/22/2021</c:v>
                </c:pt>
                <c:pt idx="1485">
                  <c:v>4/23/2021</c:v>
                </c:pt>
                <c:pt idx="1486">
                  <c:v>4/26/2021</c:v>
                </c:pt>
                <c:pt idx="1487">
                  <c:v>4/27/2021</c:v>
                </c:pt>
                <c:pt idx="1488">
                  <c:v>4/28/2021</c:v>
                </c:pt>
                <c:pt idx="1489">
                  <c:v>4/29/2021</c:v>
                </c:pt>
                <c:pt idx="1490">
                  <c:v>4/30/2021</c:v>
                </c:pt>
                <c:pt idx="1491">
                  <c:v>5/3/2021</c:v>
                </c:pt>
                <c:pt idx="1492">
                  <c:v>5/4/2021</c:v>
                </c:pt>
                <c:pt idx="1493">
                  <c:v>5/5/2021</c:v>
                </c:pt>
                <c:pt idx="1494">
                  <c:v>5/6/2021</c:v>
                </c:pt>
                <c:pt idx="1495">
                  <c:v>5/7/2021</c:v>
                </c:pt>
                <c:pt idx="1496">
                  <c:v>5/10/2021</c:v>
                </c:pt>
                <c:pt idx="1497">
                  <c:v>5/11/2021</c:v>
                </c:pt>
                <c:pt idx="1498">
                  <c:v>5/12/2021</c:v>
                </c:pt>
                <c:pt idx="1499">
                  <c:v>5/13/2021</c:v>
                </c:pt>
                <c:pt idx="1500">
                  <c:v>5/14/2021</c:v>
                </c:pt>
                <c:pt idx="1501">
                  <c:v>5/17/2021</c:v>
                </c:pt>
                <c:pt idx="1502">
                  <c:v>5/18/2021</c:v>
                </c:pt>
                <c:pt idx="1503">
                  <c:v>5/19/2021</c:v>
                </c:pt>
                <c:pt idx="1504">
                  <c:v>5/20/2021</c:v>
                </c:pt>
                <c:pt idx="1505">
                  <c:v>5/21/2021</c:v>
                </c:pt>
                <c:pt idx="1506">
                  <c:v>5/24/2021</c:v>
                </c:pt>
                <c:pt idx="1507">
                  <c:v>5/25/2021</c:v>
                </c:pt>
                <c:pt idx="1508">
                  <c:v>5/26/2021</c:v>
                </c:pt>
                <c:pt idx="1509">
                  <c:v>5/27/2021</c:v>
                </c:pt>
                <c:pt idx="1510">
                  <c:v>5/28/2021</c:v>
                </c:pt>
                <c:pt idx="1511">
                  <c:v>6/1/2021</c:v>
                </c:pt>
                <c:pt idx="1512">
                  <c:v>6/2/2021</c:v>
                </c:pt>
                <c:pt idx="1513">
                  <c:v>6/3/2021</c:v>
                </c:pt>
                <c:pt idx="1514">
                  <c:v>6/4/2021</c:v>
                </c:pt>
                <c:pt idx="1515">
                  <c:v>6/7/2021</c:v>
                </c:pt>
                <c:pt idx="1516">
                  <c:v>6/8/2021</c:v>
                </c:pt>
                <c:pt idx="1517">
                  <c:v>6/9/2021</c:v>
                </c:pt>
                <c:pt idx="1518">
                  <c:v>6/10/2021</c:v>
                </c:pt>
                <c:pt idx="1519">
                  <c:v>6/11/2021</c:v>
                </c:pt>
                <c:pt idx="1520">
                  <c:v>6/14/2021</c:v>
                </c:pt>
                <c:pt idx="1521">
                  <c:v>6/15/2021</c:v>
                </c:pt>
                <c:pt idx="1522">
                  <c:v>6/16/2021</c:v>
                </c:pt>
                <c:pt idx="1523">
                  <c:v>6/17/2021</c:v>
                </c:pt>
                <c:pt idx="1524">
                  <c:v>6/18/2021</c:v>
                </c:pt>
                <c:pt idx="1525">
                  <c:v>6/21/2021</c:v>
                </c:pt>
                <c:pt idx="1526">
                  <c:v>6/22/2021</c:v>
                </c:pt>
                <c:pt idx="1527">
                  <c:v>6/23/2021</c:v>
                </c:pt>
                <c:pt idx="1528">
                  <c:v>6/24/2021</c:v>
                </c:pt>
                <c:pt idx="1529">
                  <c:v>6/25/2021</c:v>
                </c:pt>
                <c:pt idx="1530">
                  <c:v>6/28/2021</c:v>
                </c:pt>
                <c:pt idx="1531">
                  <c:v>6/29/2021</c:v>
                </c:pt>
                <c:pt idx="1532">
                  <c:v>6/30/2021</c:v>
                </c:pt>
                <c:pt idx="1533">
                  <c:v>7/1/2021</c:v>
                </c:pt>
                <c:pt idx="1534">
                  <c:v>7/2/2021</c:v>
                </c:pt>
                <c:pt idx="1535">
                  <c:v>7/6/2021</c:v>
                </c:pt>
                <c:pt idx="1536">
                  <c:v>7/7/2021</c:v>
                </c:pt>
                <c:pt idx="1537">
                  <c:v>7/8/2021</c:v>
                </c:pt>
                <c:pt idx="1538">
                  <c:v>7/9/2021</c:v>
                </c:pt>
                <c:pt idx="1539">
                  <c:v>7/12/2021</c:v>
                </c:pt>
                <c:pt idx="1540">
                  <c:v>7/13/2021</c:v>
                </c:pt>
                <c:pt idx="1541">
                  <c:v>7/14/2021</c:v>
                </c:pt>
                <c:pt idx="1542">
                  <c:v>7/15/2021</c:v>
                </c:pt>
                <c:pt idx="1543">
                  <c:v>7/16/2021</c:v>
                </c:pt>
                <c:pt idx="1544">
                  <c:v>7/19/2021</c:v>
                </c:pt>
                <c:pt idx="1545">
                  <c:v>7/20/2021</c:v>
                </c:pt>
                <c:pt idx="1546">
                  <c:v>7/21/2021</c:v>
                </c:pt>
                <c:pt idx="1547">
                  <c:v>7/22/2021</c:v>
                </c:pt>
                <c:pt idx="1548">
                  <c:v>7/23/2021</c:v>
                </c:pt>
                <c:pt idx="1549">
                  <c:v>7/26/2021</c:v>
                </c:pt>
                <c:pt idx="1550">
                  <c:v>7/27/2021</c:v>
                </c:pt>
                <c:pt idx="1551">
                  <c:v>7/28/2021</c:v>
                </c:pt>
                <c:pt idx="1552">
                  <c:v>7/29/2021</c:v>
                </c:pt>
                <c:pt idx="1553">
                  <c:v>7/30/2021</c:v>
                </c:pt>
                <c:pt idx="1554">
                  <c:v>8/2/2021</c:v>
                </c:pt>
                <c:pt idx="1555">
                  <c:v>8/3/2021</c:v>
                </c:pt>
                <c:pt idx="1556">
                  <c:v>8/4/2021</c:v>
                </c:pt>
                <c:pt idx="1557">
                  <c:v>8/5/2021</c:v>
                </c:pt>
                <c:pt idx="1558">
                  <c:v>8/6/2021</c:v>
                </c:pt>
                <c:pt idx="1559">
                  <c:v>8/9/2021</c:v>
                </c:pt>
                <c:pt idx="1560">
                  <c:v>8/10/2021</c:v>
                </c:pt>
                <c:pt idx="1561">
                  <c:v>8/11/2021</c:v>
                </c:pt>
                <c:pt idx="1562">
                  <c:v>8/12/2021</c:v>
                </c:pt>
                <c:pt idx="1563">
                  <c:v>8/13/2021</c:v>
                </c:pt>
                <c:pt idx="1564">
                  <c:v>8/16/2021</c:v>
                </c:pt>
                <c:pt idx="1565">
                  <c:v>8/17/2021</c:v>
                </c:pt>
                <c:pt idx="1566">
                  <c:v>8/18/2021</c:v>
                </c:pt>
                <c:pt idx="1567">
                  <c:v>8/19/2021</c:v>
                </c:pt>
                <c:pt idx="1568">
                  <c:v>8/20/2021</c:v>
                </c:pt>
                <c:pt idx="1569">
                  <c:v>8/23/2021</c:v>
                </c:pt>
                <c:pt idx="1570">
                  <c:v>8/24/2021</c:v>
                </c:pt>
                <c:pt idx="1571">
                  <c:v>8/25/2021</c:v>
                </c:pt>
                <c:pt idx="1572">
                  <c:v>8/26/2021</c:v>
                </c:pt>
                <c:pt idx="1573">
                  <c:v>8/27/2021</c:v>
                </c:pt>
                <c:pt idx="1574">
                  <c:v>8/30/2021</c:v>
                </c:pt>
                <c:pt idx="1575">
                  <c:v>8/31/2021</c:v>
                </c:pt>
                <c:pt idx="1576">
                  <c:v>9/1/2021</c:v>
                </c:pt>
                <c:pt idx="1577">
                  <c:v>9/2/2021</c:v>
                </c:pt>
                <c:pt idx="1578">
                  <c:v>9/3/2021</c:v>
                </c:pt>
                <c:pt idx="1579">
                  <c:v>9/7/2021</c:v>
                </c:pt>
                <c:pt idx="1580">
                  <c:v>9/8/2021</c:v>
                </c:pt>
                <c:pt idx="1581">
                  <c:v>9/9/2021</c:v>
                </c:pt>
                <c:pt idx="1582">
                  <c:v>9/10/2021</c:v>
                </c:pt>
                <c:pt idx="1583">
                  <c:v>9/13/2021</c:v>
                </c:pt>
                <c:pt idx="1584">
                  <c:v>9/14/2021</c:v>
                </c:pt>
                <c:pt idx="1585">
                  <c:v>9/15/2021</c:v>
                </c:pt>
                <c:pt idx="1586">
                  <c:v>9/16/2021</c:v>
                </c:pt>
                <c:pt idx="1587">
                  <c:v>9/17/2021</c:v>
                </c:pt>
                <c:pt idx="1588">
                  <c:v>9/20/2021</c:v>
                </c:pt>
                <c:pt idx="1589">
                  <c:v>9/21/2021</c:v>
                </c:pt>
                <c:pt idx="1590">
                  <c:v>9/22/2021</c:v>
                </c:pt>
                <c:pt idx="1591">
                  <c:v>9/23/2021</c:v>
                </c:pt>
                <c:pt idx="1592">
                  <c:v>9/24/2021</c:v>
                </c:pt>
                <c:pt idx="1593">
                  <c:v>9/27/2021</c:v>
                </c:pt>
                <c:pt idx="1594">
                  <c:v>9/28/2021</c:v>
                </c:pt>
                <c:pt idx="1595">
                  <c:v>9/29/2021</c:v>
                </c:pt>
                <c:pt idx="1596">
                  <c:v>9/30/2021</c:v>
                </c:pt>
                <c:pt idx="1597">
                  <c:v>10/1/2021</c:v>
                </c:pt>
                <c:pt idx="1598">
                  <c:v>10/4/2021</c:v>
                </c:pt>
                <c:pt idx="1599">
                  <c:v>10/5/2021</c:v>
                </c:pt>
                <c:pt idx="1600">
                  <c:v>10/6/2021</c:v>
                </c:pt>
                <c:pt idx="1601">
                  <c:v>10/7/2021</c:v>
                </c:pt>
                <c:pt idx="1602">
                  <c:v>10/8/2021</c:v>
                </c:pt>
                <c:pt idx="1603">
                  <c:v>10/11/2021</c:v>
                </c:pt>
                <c:pt idx="1604">
                  <c:v>10/12/2021</c:v>
                </c:pt>
                <c:pt idx="1605">
                  <c:v>10/13/2021</c:v>
                </c:pt>
                <c:pt idx="1606">
                  <c:v>10/14/2021</c:v>
                </c:pt>
                <c:pt idx="1607">
                  <c:v>10/15/2021</c:v>
                </c:pt>
                <c:pt idx="1608">
                  <c:v>10/18/2021</c:v>
                </c:pt>
                <c:pt idx="1609">
                  <c:v>10/19/2021</c:v>
                </c:pt>
                <c:pt idx="1610">
                  <c:v>10/20/2021</c:v>
                </c:pt>
                <c:pt idx="1611">
                  <c:v>10/21/2021</c:v>
                </c:pt>
                <c:pt idx="1612">
                  <c:v>10/22/2021</c:v>
                </c:pt>
                <c:pt idx="1613">
                  <c:v>10/25/2021</c:v>
                </c:pt>
                <c:pt idx="1614">
                  <c:v>10/26/2021</c:v>
                </c:pt>
                <c:pt idx="1615">
                  <c:v>10/27/2021</c:v>
                </c:pt>
                <c:pt idx="1616">
                  <c:v>10/28/2021</c:v>
                </c:pt>
                <c:pt idx="1617">
                  <c:v>10/29/2021</c:v>
                </c:pt>
                <c:pt idx="1618">
                  <c:v>11/1/2021</c:v>
                </c:pt>
                <c:pt idx="1619">
                  <c:v>11/2/2021</c:v>
                </c:pt>
                <c:pt idx="1620">
                  <c:v>11/3/2021</c:v>
                </c:pt>
                <c:pt idx="1621">
                  <c:v>11/4/2021</c:v>
                </c:pt>
                <c:pt idx="1622">
                  <c:v>11/5/2021</c:v>
                </c:pt>
                <c:pt idx="1623">
                  <c:v>11/8/2021</c:v>
                </c:pt>
                <c:pt idx="1624">
                  <c:v>11/9/2021</c:v>
                </c:pt>
                <c:pt idx="1625">
                  <c:v>11/10/2021</c:v>
                </c:pt>
                <c:pt idx="1626">
                  <c:v>11/11/2021</c:v>
                </c:pt>
                <c:pt idx="1627">
                  <c:v>11/12/2021</c:v>
                </c:pt>
                <c:pt idx="1628">
                  <c:v>11/15/2021</c:v>
                </c:pt>
                <c:pt idx="1629">
                  <c:v>11/16/2021</c:v>
                </c:pt>
                <c:pt idx="1630">
                  <c:v>11/17/2021</c:v>
                </c:pt>
                <c:pt idx="1631">
                  <c:v>11/18/2021</c:v>
                </c:pt>
                <c:pt idx="1632">
                  <c:v>11/19/2021</c:v>
                </c:pt>
                <c:pt idx="1633">
                  <c:v>11/22/2021</c:v>
                </c:pt>
                <c:pt idx="1634">
                  <c:v>11/23/2021</c:v>
                </c:pt>
                <c:pt idx="1635">
                  <c:v>11/24/2021</c:v>
                </c:pt>
                <c:pt idx="1636">
                  <c:v>11/26/2021</c:v>
                </c:pt>
                <c:pt idx="1637">
                  <c:v>11/29/2021</c:v>
                </c:pt>
                <c:pt idx="1638">
                  <c:v>11/30/2021</c:v>
                </c:pt>
                <c:pt idx="1639">
                  <c:v>12/1/2021</c:v>
                </c:pt>
                <c:pt idx="1640">
                  <c:v>12/2/2021</c:v>
                </c:pt>
                <c:pt idx="1641">
                  <c:v>12/3/2021</c:v>
                </c:pt>
                <c:pt idx="1642">
                  <c:v>12/6/2021</c:v>
                </c:pt>
                <c:pt idx="1643">
                  <c:v>12/7/2021</c:v>
                </c:pt>
                <c:pt idx="1644">
                  <c:v>12/8/2021</c:v>
                </c:pt>
                <c:pt idx="1645">
                  <c:v>12/9/2021</c:v>
                </c:pt>
                <c:pt idx="1646">
                  <c:v>12/10/2021</c:v>
                </c:pt>
                <c:pt idx="1647">
                  <c:v>12/13/2021</c:v>
                </c:pt>
                <c:pt idx="1648">
                  <c:v>12/14/2021</c:v>
                </c:pt>
                <c:pt idx="1649">
                  <c:v>12/15/2021</c:v>
                </c:pt>
                <c:pt idx="1650">
                  <c:v>12/16/2021</c:v>
                </c:pt>
                <c:pt idx="1651">
                  <c:v>12/17/2021</c:v>
                </c:pt>
                <c:pt idx="1652">
                  <c:v>12/20/2021</c:v>
                </c:pt>
                <c:pt idx="1653">
                  <c:v>12/21/2021</c:v>
                </c:pt>
                <c:pt idx="1654">
                  <c:v>12/22/2021</c:v>
                </c:pt>
                <c:pt idx="1655">
                  <c:v>12/23/2021</c:v>
                </c:pt>
                <c:pt idx="1656">
                  <c:v>12/27/2021</c:v>
                </c:pt>
                <c:pt idx="1657">
                  <c:v>12/28/2021</c:v>
                </c:pt>
                <c:pt idx="1658">
                  <c:v>12/29/2021</c:v>
                </c:pt>
                <c:pt idx="1659">
                  <c:v>12/30/2021</c:v>
                </c:pt>
                <c:pt idx="1660">
                  <c:v>12/31/2021</c:v>
                </c:pt>
                <c:pt idx="1661">
                  <c:v>1/3/2022</c:v>
                </c:pt>
                <c:pt idx="1662">
                  <c:v>1/4/2022</c:v>
                </c:pt>
                <c:pt idx="1663">
                  <c:v>1/5/2022</c:v>
                </c:pt>
                <c:pt idx="1664">
                  <c:v>1/6/2022</c:v>
                </c:pt>
                <c:pt idx="1665">
                  <c:v>1/7/2022</c:v>
                </c:pt>
                <c:pt idx="1666">
                  <c:v>1/10/2022</c:v>
                </c:pt>
                <c:pt idx="1667">
                  <c:v>1/11/2022</c:v>
                </c:pt>
                <c:pt idx="1668">
                  <c:v>1/12/2022</c:v>
                </c:pt>
                <c:pt idx="1669">
                  <c:v>1/13/2022</c:v>
                </c:pt>
                <c:pt idx="1670">
                  <c:v>1/14/2022</c:v>
                </c:pt>
                <c:pt idx="1671">
                  <c:v>1/18/2022</c:v>
                </c:pt>
                <c:pt idx="1672">
                  <c:v>1/19/2022</c:v>
                </c:pt>
                <c:pt idx="1673">
                  <c:v>1/20/2022</c:v>
                </c:pt>
                <c:pt idx="1674">
                  <c:v>1/21/2022</c:v>
                </c:pt>
                <c:pt idx="1675">
                  <c:v>1/24/2022</c:v>
                </c:pt>
                <c:pt idx="1676">
                  <c:v>1/25/2022</c:v>
                </c:pt>
                <c:pt idx="1677">
                  <c:v>1/26/2022</c:v>
                </c:pt>
                <c:pt idx="1678">
                  <c:v>1/27/2022</c:v>
                </c:pt>
                <c:pt idx="1679">
                  <c:v>1/28/2022</c:v>
                </c:pt>
                <c:pt idx="1680">
                  <c:v>1/31/2022</c:v>
                </c:pt>
                <c:pt idx="1681">
                  <c:v>2/1/2022</c:v>
                </c:pt>
                <c:pt idx="1682">
                  <c:v>2/2/2022</c:v>
                </c:pt>
                <c:pt idx="1683">
                  <c:v>2/3/2022</c:v>
                </c:pt>
                <c:pt idx="1684">
                  <c:v>2/4/2022</c:v>
                </c:pt>
                <c:pt idx="1685">
                  <c:v>2/7/2022</c:v>
                </c:pt>
                <c:pt idx="1686">
                  <c:v>2/8/2022</c:v>
                </c:pt>
                <c:pt idx="1687">
                  <c:v>2/9/2022</c:v>
                </c:pt>
                <c:pt idx="1688">
                  <c:v>2/10/2022</c:v>
                </c:pt>
                <c:pt idx="1689">
                  <c:v>2/11/2022</c:v>
                </c:pt>
                <c:pt idx="1690">
                  <c:v>2/14/2022</c:v>
                </c:pt>
                <c:pt idx="1691">
                  <c:v>2/15/2022</c:v>
                </c:pt>
                <c:pt idx="1692">
                  <c:v>2/16/2022</c:v>
                </c:pt>
                <c:pt idx="1693">
                  <c:v>2/17/2022</c:v>
                </c:pt>
                <c:pt idx="1694">
                  <c:v>2/18/2022</c:v>
                </c:pt>
                <c:pt idx="1695">
                  <c:v>2/22/2022</c:v>
                </c:pt>
                <c:pt idx="1696">
                  <c:v>2/23/2022</c:v>
                </c:pt>
                <c:pt idx="1697">
                  <c:v>2/24/2022</c:v>
                </c:pt>
                <c:pt idx="1698">
                  <c:v>2/25/2022</c:v>
                </c:pt>
                <c:pt idx="1699">
                  <c:v>2/28/2022</c:v>
                </c:pt>
                <c:pt idx="1700">
                  <c:v>3/1/2022</c:v>
                </c:pt>
                <c:pt idx="1701">
                  <c:v>3/2/2022</c:v>
                </c:pt>
                <c:pt idx="1702">
                  <c:v>3/3/2022</c:v>
                </c:pt>
                <c:pt idx="1703">
                  <c:v>3/4/2022</c:v>
                </c:pt>
                <c:pt idx="1704">
                  <c:v>3/7/2022</c:v>
                </c:pt>
                <c:pt idx="1705">
                  <c:v>3/8/2022</c:v>
                </c:pt>
                <c:pt idx="1706">
                  <c:v>3/9/2022</c:v>
                </c:pt>
                <c:pt idx="1707">
                  <c:v>3/10/2022</c:v>
                </c:pt>
                <c:pt idx="1708">
                  <c:v>3/11/2022</c:v>
                </c:pt>
                <c:pt idx="1709">
                  <c:v>3/14/2022</c:v>
                </c:pt>
                <c:pt idx="1710">
                  <c:v>3/15/2022</c:v>
                </c:pt>
                <c:pt idx="1711">
                  <c:v>3/16/2022</c:v>
                </c:pt>
                <c:pt idx="1712">
                  <c:v>3/17/2022</c:v>
                </c:pt>
                <c:pt idx="1713">
                  <c:v>3/18/2022</c:v>
                </c:pt>
                <c:pt idx="1714">
                  <c:v>3/21/2022</c:v>
                </c:pt>
                <c:pt idx="1715">
                  <c:v>3/22/2022</c:v>
                </c:pt>
                <c:pt idx="1716">
                  <c:v>3/23/2022</c:v>
                </c:pt>
                <c:pt idx="1717">
                  <c:v>3/24/2022</c:v>
                </c:pt>
                <c:pt idx="1718">
                  <c:v>3/25/2022</c:v>
                </c:pt>
                <c:pt idx="1719">
                  <c:v>3/28/2022</c:v>
                </c:pt>
                <c:pt idx="1720">
                  <c:v>3/29/2022</c:v>
                </c:pt>
                <c:pt idx="1721">
                  <c:v>3/30/2022</c:v>
                </c:pt>
                <c:pt idx="1722">
                  <c:v>3/31/2022</c:v>
                </c:pt>
                <c:pt idx="1723">
                  <c:v>4/1/2022</c:v>
                </c:pt>
                <c:pt idx="1724">
                  <c:v>4/4/2022</c:v>
                </c:pt>
                <c:pt idx="1725">
                  <c:v>4/5/2022</c:v>
                </c:pt>
                <c:pt idx="1726">
                  <c:v>4/6/2022</c:v>
                </c:pt>
                <c:pt idx="1727">
                  <c:v>4/7/2022</c:v>
                </c:pt>
                <c:pt idx="1728">
                  <c:v>4/8/2022</c:v>
                </c:pt>
                <c:pt idx="1729">
                  <c:v>4/11/2022</c:v>
                </c:pt>
                <c:pt idx="1730">
                  <c:v>4/12/2022</c:v>
                </c:pt>
                <c:pt idx="1731">
                  <c:v>4/13/2022</c:v>
                </c:pt>
                <c:pt idx="1732">
                  <c:v>4/14/2022</c:v>
                </c:pt>
                <c:pt idx="1733">
                  <c:v>4/18/2022</c:v>
                </c:pt>
                <c:pt idx="1734">
                  <c:v>4/19/2022</c:v>
                </c:pt>
                <c:pt idx="1735">
                  <c:v>4/20/2022</c:v>
                </c:pt>
                <c:pt idx="1736">
                  <c:v>4/21/2022</c:v>
                </c:pt>
                <c:pt idx="1737">
                  <c:v>4/22/2022</c:v>
                </c:pt>
                <c:pt idx="1738">
                  <c:v>4/25/2022</c:v>
                </c:pt>
                <c:pt idx="1739">
                  <c:v>4/26/2022</c:v>
                </c:pt>
                <c:pt idx="1740">
                  <c:v>4/27/2022</c:v>
                </c:pt>
                <c:pt idx="1741">
                  <c:v>4/28/2022</c:v>
                </c:pt>
                <c:pt idx="1742">
                  <c:v>4/29/2022</c:v>
                </c:pt>
                <c:pt idx="1743">
                  <c:v>5/2/2022</c:v>
                </c:pt>
                <c:pt idx="1744">
                  <c:v>5/3/2022</c:v>
                </c:pt>
                <c:pt idx="1745">
                  <c:v>5/4/2022</c:v>
                </c:pt>
                <c:pt idx="1746">
                  <c:v>5/5/2022</c:v>
                </c:pt>
                <c:pt idx="1747">
                  <c:v>5/6/2022</c:v>
                </c:pt>
                <c:pt idx="1748">
                  <c:v>5/9/2022</c:v>
                </c:pt>
                <c:pt idx="1749">
                  <c:v>5/10/2022</c:v>
                </c:pt>
                <c:pt idx="1750">
                  <c:v>5/11/2022</c:v>
                </c:pt>
                <c:pt idx="1751">
                  <c:v>5/12/2022</c:v>
                </c:pt>
                <c:pt idx="1752">
                  <c:v>5/13/2022</c:v>
                </c:pt>
                <c:pt idx="1753">
                  <c:v>5/16/2022</c:v>
                </c:pt>
                <c:pt idx="1754">
                  <c:v>5/17/2022</c:v>
                </c:pt>
                <c:pt idx="1755">
                  <c:v>5/18/2022</c:v>
                </c:pt>
                <c:pt idx="1756">
                  <c:v>5/19/2022</c:v>
                </c:pt>
                <c:pt idx="1757">
                  <c:v>5/20/2022</c:v>
                </c:pt>
                <c:pt idx="1758">
                  <c:v>5/23/2022</c:v>
                </c:pt>
                <c:pt idx="1759">
                  <c:v>5/24/2022</c:v>
                </c:pt>
                <c:pt idx="1760">
                  <c:v>5/25/2022</c:v>
                </c:pt>
                <c:pt idx="1761">
                  <c:v>5/26/2022</c:v>
                </c:pt>
                <c:pt idx="1762">
                  <c:v>5/27/2022</c:v>
                </c:pt>
                <c:pt idx="1763">
                  <c:v>5/31/2022</c:v>
                </c:pt>
                <c:pt idx="1764">
                  <c:v>6/1/2022</c:v>
                </c:pt>
                <c:pt idx="1765">
                  <c:v>6/2/2022</c:v>
                </c:pt>
                <c:pt idx="1766">
                  <c:v>6/3/2022</c:v>
                </c:pt>
                <c:pt idx="1767">
                  <c:v>6/6/2022</c:v>
                </c:pt>
                <c:pt idx="1768">
                  <c:v>6/7/2022</c:v>
                </c:pt>
                <c:pt idx="1769">
                  <c:v>6/8/2022</c:v>
                </c:pt>
                <c:pt idx="1770">
                  <c:v>6/9/2022</c:v>
                </c:pt>
                <c:pt idx="1771">
                  <c:v>6/10/2022</c:v>
                </c:pt>
                <c:pt idx="1772">
                  <c:v>6/13/2022</c:v>
                </c:pt>
                <c:pt idx="1773">
                  <c:v>6/14/2022</c:v>
                </c:pt>
                <c:pt idx="1774">
                  <c:v>6/15/2022</c:v>
                </c:pt>
                <c:pt idx="1775">
                  <c:v>6/16/2022</c:v>
                </c:pt>
                <c:pt idx="1776">
                  <c:v>6/17/2022</c:v>
                </c:pt>
                <c:pt idx="1777">
                  <c:v>6/21/2022</c:v>
                </c:pt>
                <c:pt idx="1778">
                  <c:v>6/22/2022</c:v>
                </c:pt>
                <c:pt idx="1779">
                  <c:v>6/23/2022</c:v>
                </c:pt>
                <c:pt idx="1780">
                  <c:v>6/24/2022</c:v>
                </c:pt>
                <c:pt idx="1781">
                  <c:v>6/27/2022</c:v>
                </c:pt>
                <c:pt idx="1782">
                  <c:v>6/28/2022</c:v>
                </c:pt>
                <c:pt idx="1783">
                  <c:v>6/29/2022</c:v>
                </c:pt>
                <c:pt idx="1784">
                  <c:v>6/30/2022</c:v>
                </c:pt>
                <c:pt idx="1785">
                  <c:v>7/1/2022</c:v>
                </c:pt>
                <c:pt idx="1786">
                  <c:v>7/5/2022</c:v>
                </c:pt>
                <c:pt idx="1787">
                  <c:v>7/6/2022</c:v>
                </c:pt>
                <c:pt idx="1788">
                  <c:v>7/7/2022</c:v>
                </c:pt>
                <c:pt idx="1789">
                  <c:v>7/8/2022</c:v>
                </c:pt>
                <c:pt idx="1790">
                  <c:v>7/11/2022</c:v>
                </c:pt>
                <c:pt idx="1791">
                  <c:v>7/12/2022</c:v>
                </c:pt>
                <c:pt idx="1792">
                  <c:v>7/13/2022</c:v>
                </c:pt>
                <c:pt idx="1793">
                  <c:v>7/14/2022</c:v>
                </c:pt>
                <c:pt idx="1794">
                  <c:v>7/15/2022</c:v>
                </c:pt>
                <c:pt idx="1795">
                  <c:v>7/18/2022</c:v>
                </c:pt>
                <c:pt idx="1796">
                  <c:v>7/19/2022</c:v>
                </c:pt>
                <c:pt idx="1797">
                  <c:v>7/20/2022</c:v>
                </c:pt>
                <c:pt idx="1798">
                  <c:v>7/21/2022</c:v>
                </c:pt>
                <c:pt idx="1799">
                  <c:v>7/22/2022</c:v>
                </c:pt>
                <c:pt idx="1800">
                  <c:v>7/25/2022</c:v>
                </c:pt>
                <c:pt idx="1801">
                  <c:v>7/26/2022</c:v>
                </c:pt>
                <c:pt idx="1802">
                  <c:v>7/27/2022</c:v>
                </c:pt>
                <c:pt idx="1803">
                  <c:v>7/28/2022</c:v>
                </c:pt>
                <c:pt idx="1804">
                  <c:v>7/29/2022</c:v>
                </c:pt>
                <c:pt idx="1805">
                  <c:v>8/1/2022</c:v>
                </c:pt>
                <c:pt idx="1806">
                  <c:v>8/2/2022</c:v>
                </c:pt>
                <c:pt idx="1807">
                  <c:v>8/3/2022</c:v>
                </c:pt>
                <c:pt idx="1808">
                  <c:v>8/4/2022</c:v>
                </c:pt>
                <c:pt idx="1809">
                  <c:v>8/5/2022</c:v>
                </c:pt>
                <c:pt idx="1810">
                  <c:v>8/8/2022</c:v>
                </c:pt>
                <c:pt idx="1811">
                  <c:v>8/9/2022</c:v>
                </c:pt>
                <c:pt idx="1812">
                  <c:v>8/10/2022</c:v>
                </c:pt>
                <c:pt idx="1813">
                  <c:v>8/11/2022</c:v>
                </c:pt>
                <c:pt idx="1814">
                  <c:v>8/12/2022</c:v>
                </c:pt>
                <c:pt idx="1815">
                  <c:v>8/15/2022</c:v>
                </c:pt>
                <c:pt idx="1816">
                  <c:v>8/16/2022</c:v>
                </c:pt>
                <c:pt idx="1817">
                  <c:v>8/17/2022</c:v>
                </c:pt>
                <c:pt idx="1818">
                  <c:v>8/18/2022</c:v>
                </c:pt>
                <c:pt idx="1819">
                  <c:v>8/19/2022</c:v>
                </c:pt>
                <c:pt idx="1820">
                  <c:v>8/22/2022</c:v>
                </c:pt>
                <c:pt idx="1821">
                  <c:v>8/23/2022</c:v>
                </c:pt>
                <c:pt idx="1822">
                  <c:v>8/24/2022</c:v>
                </c:pt>
                <c:pt idx="1823">
                  <c:v>8/25/2022</c:v>
                </c:pt>
                <c:pt idx="1824">
                  <c:v>8/26/2022</c:v>
                </c:pt>
                <c:pt idx="1825">
                  <c:v>8/29/2022</c:v>
                </c:pt>
                <c:pt idx="1826">
                  <c:v>8/30/2022</c:v>
                </c:pt>
                <c:pt idx="1827">
                  <c:v>8/31/2022</c:v>
                </c:pt>
                <c:pt idx="1828">
                  <c:v>9/1/2022</c:v>
                </c:pt>
                <c:pt idx="1829">
                  <c:v>9/2/2022</c:v>
                </c:pt>
                <c:pt idx="1830">
                  <c:v>9/6/2022</c:v>
                </c:pt>
                <c:pt idx="1831">
                  <c:v>9/7/2022</c:v>
                </c:pt>
                <c:pt idx="1832">
                  <c:v>9/8/2022</c:v>
                </c:pt>
                <c:pt idx="1833">
                  <c:v>9/9/2022</c:v>
                </c:pt>
                <c:pt idx="1834">
                  <c:v>9/12/2022</c:v>
                </c:pt>
                <c:pt idx="1835">
                  <c:v>9/13/2022</c:v>
                </c:pt>
                <c:pt idx="1836">
                  <c:v>9/14/2022</c:v>
                </c:pt>
                <c:pt idx="1837">
                  <c:v>9/15/2022</c:v>
                </c:pt>
                <c:pt idx="1838">
                  <c:v>9/16/2022</c:v>
                </c:pt>
                <c:pt idx="1839">
                  <c:v>9/19/2022</c:v>
                </c:pt>
                <c:pt idx="1840">
                  <c:v>9/20/2022</c:v>
                </c:pt>
                <c:pt idx="1841">
                  <c:v>9/21/2022</c:v>
                </c:pt>
                <c:pt idx="1842">
                  <c:v>9/22/2022</c:v>
                </c:pt>
                <c:pt idx="1843">
                  <c:v>9/23/2022</c:v>
                </c:pt>
                <c:pt idx="1844">
                  <c:v>9/26/2022</c:v>
                </c:pt>
                <c:pt idx="1845">
                  <c:v>9/27/2022</c:v>
                </c:pt>
                <c:pt idx="1846">
                  <c:v>9/28/2022</c:v>
                </c:pt>
                <c:pt idx="1847">
                  <c:v>9/29/2022</c:v>
                </c:pt>
                <c:pt idx="1848">
                  <c:v>9/30/2022</c:v>
                </c:pt>
                <c:pt idx="1849">
                  <c:v>10/3/2022</c:v>
                </c:pt>
                <c:pt idx="1850">
                  <c:v>10/4/2022</c:v>
                </c:pt>
                <c:pt idx="1851">
                  <c:v>10/5/2022</c:v>
                </c:pt>
                <c:pt idx="1852">
                  <c:v>10/6/2022</c:v>
                </c:pt>
                <c:pt idx="1853">
                  <c:v>10/7/2022</c:v>
                </c:pt>
                <c:pt idx="1854">
                  <c:v>10/10/2022</c:v>
                </c:pt>
                <c:pt idx="1855">
                  <c:v>10/11/2022</c:v>
                </c:pt>
                <c:pt idx="1856">
                  <c:v>10/12/2022</c:v>
                </c:pt>
                <c:pt idx="1857">
                  <c:v>10/13/2022</c:v>
                </c:pt>
                <c:pt idx="1858">
                  <c:v>10/14/2022</c:v>
                </c:pt>
                <c:pt idx="1859">
                  <c:v>10/17/2022</c:v>
                </c:pt>
                <c:pt idx="1860">
                  <c:v>10/18/2022</c:v>
                </c:pt>
                <c:pt idx="1861">
                  <c:v>10/19/2022</c:v>
                </c:pt>
                <c:pt idx="1862">
                  <c:v>10/20/2022</c:v>
                </c:pt>
                <c:pt idx="1863">
                  <c:v>10/21/2022</c:v>
                </c:pt>
                <c:pt idx="1864">
                  <c:v>10/24/2022</c:v>
                </c:pt>
                <c:pt idx="1865">
                  <c:v>10/25/2022</c:v>
                </c:pt>
                <c:pt idx="1866">
                  <c:v>10/26/2022</c:v>
                </c:pt>
                <c:pt idx="1867">
                  <c:v>10/27/2022</c:v>
                </c:pt>
                <c:pt idx="1868">
                  <c:v>10/28/2022</c:v>
                </c:pt>
                <c:pt idx="1869">
                  <c:v>10/31/2022</c:v>
                </c:pt>
                <c:pt idx="1870">
                  <c:v>11/1/2022</c:v>
                </c:pt>
                <c:pt idx="1871">
                  <c:v>11/2/2022</c:v>
                </c:pt>
                <c:pt idx="1872">
                  <c:v>11/3/2022</c:v>
                </c:pt>
                <c:pt idx="1873">
                  <c:v>11/4/2022</c:v>
                </c:pt>
                <c:pt idx="1874">
                  <c:v>11/7/2022</c:v>
                </c:pt>
                <c:pt idx="1875">
                  <c:v>11/8/2022</c:v>
                </c:pt>
                <c:pt idx="1876">
                  <c:v>11/9/2022</c:v>
                </c:pt>
                <c:pt idx="1877">
                  <c:v>11/10/2022</c:v>
                </c:pt>
                <c:pt idx="1878">
                  <c:v>11/11/2022</c:v>
                </c:pt>
                <c:pt idx="1879">
                  <c:v>11/14/2022</c:v>
                </c:pt>
                <c:pt idx="1880">
                  <c:v>11/15/2022</c:v>
                </c:pt>
                <c:pt idx="1881">
                  <c:v>11/16/2022</c:v>
                </c:pt>
                <c:pt idx="1882">
                  <c:v>11/17/2022</c:v>
                </c:pt>
                <c:pt idx="1883">
                  <c:v>11/18/2022</c:v>
                </c:pt>
                <c:pt idx="1884">
                  <c:v>11/21/2022</c:v>
                </c:pt>
                <c:pt idx="1885">
                  <c:v>11/22/2022</c:v>
                </c:pt>
                <c:pt idx="1886">
                  <c:v>11/23/2022</c:v>
                </c:pt>
                <c:pt idx="1887">
                  <c:v>11/25/2022</c:v>
                </c:pt>
                <c:pt idx="1888">
                  <c:v>11/28/2022</c:v>
                </c:pt>
                <c:pt idx="1889">
                  <c:v>11/29/2022</c:v>
                </c:pt>
                <c:pt idx="1890">
                  <c:v>11/30/2022</c:v>
                </c:pt>
                <c:pt idx="1891">
                  <c:v>12/1/2022</c:v>
                </c:pt>
                <c:pt idx="1892">
                  <c:v>12/2/2022</c:v>
                </c:pt>
                <c:pt idx="1893">
                  <c:v>12/5/2022</c:v>
                </c:pt>
                <c:pt idx="1894">
                  <c:v>12/6/2022</c:v>
                </c:pt>
                <c:pt idx="1895">
                  <c:v>12/7/2022</c:v>
                </c:pt>
                <c:pt idx="1896">
                  <c:v>12/8/2022</c:v>
                </c:pt>
                <c:pt idx="1897">
                  <c:v>12/9/2022</c:v>
                </c:pt>
                <c:pt idx="1898">
                  <c:v>12/12/2022</c:v>
                </c:pt>
                <c:pt idx="1899">
                  <c:v>12/13/2022</c:v>
                </c:pt>
                <c:pt idx="1900">
                  <c:v>12/14/2022</c:v>
                </c:pt>
                <c:pt idx="1901">
                  <c:v>12/15/2022</c:v>
                </c:pt>
                <c:pt idx="1902">
                  <c:v>12/16/2022</c:v>
                </c:pt>
                <c:pt idx="1903">
                  <c:v>12/19/2022</c:v>
                </c:pt>
                <c:pt idx="1904">
                  <c:v>12/20/2022</c:v>
                </c:pt>
                <c:pt idx="1905">
                  <c:v>12/21/2022</c:v>
                </c:pt>
                <c:pt idx="1906">
                  <c:v>12/22/2022</c:v>
                </c:pt>
                <c:pt idx="1907">
                  <c:v>12/23/2022</c:v>
                </c:pt>
                <c:pt idx="1908">
                  <c:v>12/27/2022</c:v>
                </c:pt>
                <c:pt idx="1909">
                  <c:v>12/28/2022</c:v>
                </c:pt>
                <c:pt idx="1910">
                  <c:v>12/29/2022</c:v>
                </c:pt>
                <c:pt idx="1911">
                  <c:v>12/30/2022</c:v>
                </c:pt>
                <c:pt idx="1912">
                  <c:v>1/3/2023</c:v>
                </c:pt>
                <c:pt idx="1913">
                  <c:v>1/4/2023</c:v>
                </c:pt>
                <c:pt idx="1914">
                  <c:v>1/5/2023</c:v>
                </c:pt>
                <c:pt idx="1915">
                  <c:v>1/6/2023</c:v>
                </c:pt>
                <c:pt idx="1916">
                  <c:v>1/9/2023</c:v>
                </c:pt>
                <c:pt idx="1917">
                  <c:v>1/10/2023</c:v>
                </c:pt>
                <c:pt idx="1918">
                  <c:v>1/11/2023</c:v>
                </c:pt>
                <c:pt idx="1919">
                  <c:v>1/12/2023</c:v>
                </c:pt>
                <c:pt idx="1920">
                  <c:v>1/13/2023</c:v>
                </c:pt>
                <c:pt idx="1921">
                  <c:v>1/17/2023</c:v>
                </c:pt>
                <c:pt idx="1922">
                  <c:v>1/18/2023</c:v>
                </c:pt>
                <c:pt idx="1923">
                  <c:v>1/19/2023</c:v>
                </c:pt>
                <c:pt idx="1924">
                  <c:v>1/20/2023</c:v>
                </c:pt>
                <c:pt idx="1925">
                  <c:v>1/23/2023</c:v>
                </c:pt>
                <c:pt idx="1926">
                  <c:v>1/24/2023</c:v>
                </c:pt>
                <c:pt idx="1927">
                  <c:v>1/25/2023</c:v>
                </c:pt>
                <c:pt idx="1928">
                  <c:v>1/26/2023</c:v>
                </c:pt>
                <c:pt idx="1929">
                  <c:v>1/27/2023</c:v>
                </c:pt>
                <c:pt idx="1930">
                  <c:v>1/30/2023</c:v>
                </c:pt>
                <c:pt idx="1931">
                  <c:v>1/31/2023</c:v>
                </c:pt>
                <c:pt idx="1932">
                  <c:v>2/1/2023</c:v>
                </c:pt>
                <c:pt idx="1933">
                  <c:v>2/2/2023</c:v>
                </c:pt>
                <c:pt idx="1934">
                  <c:v>2/3/2023</c:v>
                </c:pt>
                <c:pt idx="1935">
                  <c:v>2/6/2023</c:v>
                </c:pt>
                <c:pt idx="1936">
                  <c:v>2/7/2023</c:v>
                </c:pt>
                <c:pt idx="1937">
                  <c:v>2/8/2023</c:v>
                </c:pt>
                <c:pt idx="1938">
                  <c:v>2/9/2023</c:v>
                </c:pt>
                <c:pt idx="1939">
                  <c:v>2/10/2023</c:v>
                </c:pt>
                <c:pt idx="1940">
                  <c:v>2/13/2023</c:v>
                </c:pt>
                <c:pt idx="1941">
                  <c:v>2/14/2023</c:v>
                </c:pt>
                <c:pt idx="1942">
                  <c:v>2/15/2023</c:v>
                </c:pt>
                <c:pt idx="1943">
                  <c:v>2/16/2023</c:v>
                </c:pt>
                <c:pt idx="1944">
                  <c:v>2/17/2023</c:v>
                </c:pt>
                <c:pt idx="1945">
                  <c:v>2/21/2023</c:v>
                </c:pt>
                <c:pt idx="1946">
                  <c:v>2/22/2023</c:v>
                </c:pt>
                <c:pt idx="1947">
                  <c:v>2/23/2023</c:v>
                </c:pt>
                <c:pt idx="1948">
                  <c:v>2/24/2023</c:v>
                </c:pt>
                <c:pt idx="1949">
                  <c:v>2/27/2023</c:v>
                </c:pt>
                <c:pt idx="1950">
                  <c:v>2/28/2023</c:v>
                </c:pt>
                <c:pt idx="1951">
                  <c:v>3/1/2023</c:v>
                </c:pt>
                <c:pt idx="1952">
                  <c:v>3/2/2023</c:v>
                </c:pt>
                <c:pt idx="1953">
                  <c:v>3/3/2023</c:v>
                </c:pt>
                <c:pt idx="1954">
                  <c:v>3/6/2023</c:v>
                </c:pt>
                <c:pt idx="1955">
                  <c:v>3/7/2023</c:v>
                </c:pt>
                <c:pt idx="1956">
                  <c:v>3/8/2023</c:v>
                </c:pt>
                <c:pt idx="1957">
                  <c:v>3/9/2023</c:v>
                </c:pt>
                <c:pt idx="1958">
                  <c:v>3/10/2023</c:v>
                </c:pt>
                <c:pt idx="1959">
                  <c:v>3/13/2023</c:v>
                </c:pt>
                <c:pt idx="1960">
                  <c:v>3/14/2023</c:v>
                </c:pt>
                <c:pt idx="1961">
                  <c:v>3/15/2023</c:v>
                </c:pt>
                <c:pt idx="1962">
                  <c:v>3/16/2023</c:v>
                </c:pt>
                <c:pt idx="1963">
                  <c:v>3/17/2023</c:v>
                </c:pt>
                <c:pt idx="1964">
                  <c:v>3/20/2023</c:v>
                </c:pt>
                <c:pt idx="1965">
                  <c:v>3/21/2023</c:v>
                </c:pt>
                <c:pt idx="1966">
                  <c:v>3/22/2023</c:v>
                </c:pt>
                <c:pt idx="1967">
                  <c:v>3/23/2023</c:v>
                </c:pt>
                <c:pt idx="1968">
                  <c:v>3/24/2023</c:v>
                </c:pt>
                <c:pt idx="1969">
                  <c:v>3/27/2023</c:v>
                </c:pt>
                <c:pt idx="1970">
                  <c:v>3/28/2023</c:v>
                </c:pt>
                <c:pt idx="1971">
                  <c:v>3/29/2023</c:v>
                </c:pt>
                <c:pt idx="1972">
                  <c:v>3/30/2023</c:v>
                </c:pt>
                <c:pt idx="1973">
                  <c:v>3/31/2023</c:v>
                </c:pt>
                <c:pt idx="1974">
                  <c:v>4/3/2023</c:v>
                </c:pt>
                <c:pt idx="1975">
                  <c:v>4/4/2023</c:v>
                </c:pt>
                <c:pt idx="1976">
                  <c:v>4/5/2023</c:v>
                </c:pt>
                <c:pt idx="1977">
                  <c:v>4/6/2023</c:v>
                </c:pt>
                <c:pt idx="1978">
                  <c:v>4/10/2023</c:v>
                </c:pt>
                <c:pt idx="1979">
                  <c:v>4/11/2023</c:v>
                </c:pt>
                <c:pt idx="1980">
                  <c:v>4/12/2023</c:v>
                </c:pt>
                <c:pt idx="1981">
                  <c:v>4/13/2023</c:v>
                </c:pt>
                <c:pt idx="1982">
                  <c:v>4/14/2023</c:v>
                </c:pt>
                <c:pt idx="1983">
                  <c:v>4/17/2023</c:v>
                </c:pt>
                <c:pt idx="1984">
                  <c:v>4/18/2023</c:v>
                </c:pt>
                <c:pt idx="1985">
                  <c:v>4/19/2023</c:v>
                </c:pt>
                <c:pt idx="1986">
                  <c:v>4/20/2023</c:v>
                </c:pt>
                <c:pt idx="1987">
                  <c:v>4/21/2023</c:v>
                </c:pt>
                <c:pt idx="1988">
                  <c:v>4/24/2023</c:v>
                </c:pt>
                <c:pt idx="1989">
                  <c:v>4/25/2023</c:v>
                </c:pt>
                <c:pt idx="1990">
                  <c:v>4/26/2023</c:v>
                </c:pt>
                <c:pt idx="1991">
                  <c:v>4/27/2023</c:v>
                </c:pt>
                <c:pt idx="1992">
                  <c:v>4/28/2023</c:v>
                </c:pt>
                <c:pt idx="1993">
                  <c:v>5/1/2023</c:v>
                </c:pt>
                <c:pt idx="1994">
                  <c:v>5/2/2023</c:v>
                </c:pt>
                <c:pt idx="1995">
                  <c:v>5/3/2023</c:v>
                </c:pt>
                <c:pt idx="1996">
                  <c:v>5/4/2023</c:v>
                </c:pt>
                <c:pt idx="1997">
                  <c:v>5/5/2023</c:v>
                </c:pt>
                <c:pt idx="1998">
                  <c:v>5/8/2023</c:v>
                </c:pt>
                <c:pt idx="1999">
                  <c:v>5/9/2023</c:v>
                </c:pt>
                <c:pt idx="2000">
                  <c:v>5/10/2023</c:v>
                </c:pt>
                <c:pt idx="2001">
                  <c:v>5/11/2023</c:v>
                </c:pt>
                <c:pt idx="2002">
                  <c:v>5/12/2023</c:v>
                </c:pt>
                <c:pt idx="2003">
                  <c:v>5/15/2023</c:v>
                </c:pt>
                <c:pt idx="2004">
                  <c:v>5/16/2023</c:v>
                </c:pt>
                <c:pt idx="2005">
                  <c:v>5/17/2023</c:v>
                </c:pt>
                <c:pt idx="2006">
                  <c:v>5/18/2023</c:v>
                </c:pt>
                <c:pt idx="2007">
                  <c:v>5/19/2023</c:v>
                </c:pt>
                <c:pt idx="2008">
                  <c:v>5/22/2023</c:v>
                </c:pt>
                <c:pt idx="2009">
                  <c:v>5/23/2023</c:v>
                </c:pt>
                <c:pt idx="2010">
                  <c:v>5/24/2023</c:v>
                </c:pt>
                <c:pt idx="2011">
                  <c:v>5/25/2023</c:v>
                </c:pt>
                <c:pt idx="2012">
                  <c:v>5/26/2023</c:v>
                </c:pt>
                <c:pt idx="2013">
                  <c:v>5/30/2023</c:v>
                </c:pt>
                <c:pt idx="2014">
                  <c:v>5/31/2023</c:v>
                </c:pt>
                <c:pt idx="2015">
                  <c:v>6/1/2023</c:v>
                </c:pt>
                <c:pt idx="2016">
                  <c:v>6/2/2023</c:v>
                </c:pt>
                <c:pt idx="2017">
                  <c:v>6/5/2023</c:v>
                </c:pt>
                <c:pt idx="2018">
                  <c:v>6/6/2023</c:v>
                </c:pt>
                <c:pt idx="2019">
                  <c:v>6/7/2023</c:v>
                </c:pt>
                <c:pt idx="2020">
                  <c:v>6/8/2023</c:v>
                </c:pt>
                <c:pt idx="2021">
                  <c:v>6/9/2023</c:v>
                </c:pt>
                <c:pt idx="2022">
                  <c:v>6/12/2023</c:v>
                </c:pt>
                <c:pt idx="2023">
                  <c:v>6/13/2023</c:v>
                </c:pt>
                <c:pt idx="2024">
                  <c:v>6/14/2023</c:v>
                </c:pt>
                <c:pt idx="2025">
                  <c:v>6/15/2023</c:v>
                </c:pt>
                <c:pt idx="2026">
                  <c:v>6/16/2023</c:v>
                </c:pt>
                <c:pt idx="2027">
                  <c:v>6/20/2023</c:v>
                </c:pt>
                <c:pt idx="2028">
                  <c:v>6/21/2023</c:v>
                </c:pt>
                <c:pt idx="2029">
                  <c:v>6/22/2023</c:v>
                </c:pt>
                <c:pt idx="2030">
                  <c:v>6/23/2023</c:v>
                </c:pt>
                <c:pt idx="2031">
                  <c:v>6/26/2023</c:v>
                </c:pt>
                <c:pt idx="2032">
                  <c:v>6/27/2023</c:v>
                </c:pt>
                <c:pt idx="2033">
                  <c:v>6/28/2023</c:v>
                </c:pt>
                <c:pt idx="2034">
                  <c:v>6/29/2023</c:v>
                </c:pt>
                <c:pt idx="2035">
                  <c:v>6/30/2023</c:v>
                </c:pt>
                <c:pt idx="2036">
                  <c:v>7/3/2023</c:v>
                </c:pt>
                <c:pt idx="2037">
                  <c:v>7/5/2023</c:v>
                </c:pt>
                <c:pt idx="2038">
                  <c:v>7/6/2023</c:v>
                </c:pt>
                <c:pt idx="2039">
                  <c:v>7/7/2023</c:v>
                </c:pt>
                <c:pt idx="2040">
                  <c:v>7/10/2023</c:v>
                </c:pt>
                <c:pt idx="2041">
                  <c:v>7/11/2023</c:v>
                </c:pt>
                <c:pt idx="2042">
                  <c:v>7/12/2023</c:v>
                </c:pt>
                <c:pt idx="2043">
                  <c:v>7/13/2023</c:v>
                </c:pt>
                <c:pt idx="2044">
                  <c:v>7/14/2023</c:v>
                </c:pt>
                <c:pt idx="2045">
                  <c:v>7/17/2023</c:v>
                </c:pt>
                <c:pt idx="2046">
                  <c:v>7/18/2023</c:v>
                </c:pt>
                <c:pt idx="2047">
                  <c:v>7/19/2023</c:v>
                </c:pt>
                <c:pt idx="2048">
                  <c:v>7/20/2023</c:v>
                </c:pt>
                <c:pt idx="2049">
                  <c:v>7/21/2023</c:v>
                </c:pt>
                <c:pt idx="2050">
                  <c:v>7/24/2023</c:v>
                </c:pt>
                <c:pt idx="2051">
                  <c:v>7/25/2023</c:v>
                </c:pt>
                <c:pt idx="2052">
                  <c:v>7/26/2023</c:v>
                </c:pt>
                <c:pt idx="2053">
                  <c:v>7/27/2023</c:v>
                </c:pt>
                <c:pt idx="2054">
                  <c:v>7/28/2023</c:v>
                </c:pt>
                <c:pt idx="2055">
                  <c:v>7/31/2023</c:v>
                </c:pt>
                <c:pt idx="2056">
                  <c:v>8/1/2023</c:v>
                </c:pt>
                <c:pt idx="2057">
                  <c:v>8/2/2023</c:v>
                </c:pt>
                <c:pt idx="2058">
                  <c:v>8/3/2023</c:v>
                </c:pt>
                <c:pt idx="2059">
                  <c:v>8/4/2023</c:v>
                </c:pt>
                <c:pt idx="2060">
                  <c:v>8/7/2023</c:v>
                </c:pt>
                <c:pt idx="2061">
                  <c:v>8/8/2023</c:v>
                </c:pt>
                <c:pt idx="2062">
                  <c:v>8/9/2023</c:v>
                </c:pt>
                <c:pt idx="2063">
                  <c:v>8/10/2023</c:v>
                </c:pt>
                <c:pt idx="2064">
                  <c:v>8/11/2023</c:v>
                </c:pt>
                <c:pt idx="2065">
                  <c:v>8/14/2023</c:v>
                </c:pt>
                <c:pt idx="2066">
                  <c:v>8/15/2023</c:v>
                </c:pt>
                <c:pt idx="2067">
                  <c:v>8/16/2023</c:v>
                </c:pt>
                <c:pt idx="2068">
                  <c:v>8/17/2023</c:v>
                </c:pt>
                <c:pt idx="2069">
                  <c:v>8/18/2023</c:v>
                </c:pt>
                <c:pt idx="2070">
                  <c:v>8/21/2023</c:v>
                </c:pt>
                <c:pt idx="2071">
                  <c:v>8/22/2023</c:v>
                </c:pt>
                <c:pt idx="2072">
                  <c:v>8/23/2023</c:v>
                </c:pt>
                <c:pt idx="2073">
                  <c:v>8/24/2023</c:v>
                </c:pt>
                <c:pt idx="2074">
                  <c:v>8/25/2023</c:v>
                </c:pt>
                <c:pt idx="2075">
                  <c:v>8/28/2023</c:v>
                </c:pt>
                <c:pt idx="2076">
                  <c:v>8/29/2023</c:v>
                </c:pt>
                <c:pt idx="2077">
                  <c:v>8/30/2023</c:v>
                </c:pt>
                <c:pt idx="2078">
                  <c:v>8/31/2023</c:v>
                </c:pt>
                <c:pt idx="2079">
                  <c:v>9/1/2023</c:v>
                </c:pt>
                <c:pt idx="2080">
                  <c:v>9/5/2023</c:v>
                </c:pt>
                <c:pt idx="2081">
                  <c:v>9/6/2023</c:v>
                </c:pt>
                <c:pt idx="2082">
                  <c:v>9/7/2023</c:v>
                </c:pt>
                <c:pt idx="2083">
                  <c:v>9/8/2023</c:v>
                </c:pt>
                <c:pt idx="2084">
                  <c:v>9/11/2023</c:v>
                </c:pt>
                <c:pt idx="2085">
                  <c:v>9/12/2023</c:v>
                </c:pt>
                <c:pt idx="2086">
                  <c:v>9/13/2023</c:v>
                </c:pt>
                <c:pt idx="2087">
                  <c:v>9/14/2023</c:v>
                </c:pt>
                <c:pt idx="2088">
                  <c:v>9/15/2023</c:v>
                </c:pt>
                <c:pt idx="2089">
                  <c:v>9/18/2023</c:v>
                </c:pt>
                <c:pt idx="2090">
                  <c:v>9/19/2023</c:v>
                </c:pt>
                <c:pt idx="2091">
                  <c:v>9/20/2023</c:v>
                </c:pt>
                <c:pt idx="2092">
                  <c:v>9/21/2023</c:v>
                </c:pt>
                <c:pt idx="2093">
                  <c:v>9/22/2023</c:v>
                </c:pt>
                <c:pt idx="2094">
                  <c:v>9/25/2023</c:v>
                </c:pt>
                <c:pt idx="2095">
                  <c:v>9/26/2023</c:v>
                </c:pt>
                <c:pt idx="2096">
                  <c:v>9/27/2023</c:v>
                </c:pt>
                <c:pt idx="2097">
                  <c:v>9/28/2023</c:v>
                </c:pt>
                <c:pt idx="2098">
                  <c:v>9/29/2023</c:v>
                </c:pt>
                <c:pt idx="2099">
                  <c:v>10/2/2023</c:v>
                </c:pt>
                <c:pt idx="2100">
                  <c:v>10/3/2023</c:v>
                </c:pt>
                <c:pt idx="2101">
                  <c:v>10/4/2023</c:v>
                </c:pt>
                <c:pt idx="2102">
                  <c:v>10/5/2023</c:v>
                </c:pt>
                <c:pt idx="2103">
                  <c:v>10/6/2023</c:v>
                </c:pt>
                <c:pt idx="2104">
                  <c:v>10/9/2023</c:v>
                </c:pt>
                <c:pt idx="2105">
                  <c:v>10/10/2023</c:v>
                </c:pt>
                <c:pt idx="2106">
                  <c:v>10/11/2023</c:v>
                </c:pt>
                <c:pt idx="2107">
                  <c:v>10/12/2023</c:v>
                </c:pt>
                <c:pt idx="2108">
                  <c:v>10/13/2023</c:v>
                </c:pt>
                <c:pt idx="2109">
                  <c:v>10/16/2023</c:v>
                </c:pt>
                <c:pt idx="2110">
                  <c:v>10/17/2023</c:v>
                </c:pt>
                <c:pt idx="2111">
                  <c:v>10/18/2023</c:v>
                </c:pt>
                <c:pt idx="2112">
                  <c:v>10/19/2023</c:v>
                </c:pt>
                <c:pt idx="2113">
                  <c:v>10/20/2023</c:v>
                </c:pt>
                <c:pt idx="2114">
                  <c:v>10/23/2023</c:v>
                </c:pt>
                <c:pt idx="2115">
                  <c:v>10/24/2023</c:v>
                </c:pt>
                <c:pt idx="2116">
                  <c:v>10/25/2023</c:v>
                </c:pt>
                <c:pt idx="2117">
                  <c:v>10/26/2023</c:v>
                </c:pt>
                <c:pt idx="2118">
                  <c:v>10/27/2023</c:v>
                </c:pt>
                <c:pt idx="2119">
                  <c:v>10/30/2023</c:v>
                </c:pt>
                <c:pt idx="2120">
                  <c:v>10/31/2023</c:v>
                </c:pt>
                <c:pt idx="2121">
                  <c:v>11/1/2023</c:v>
                </c:pt>
                <c:pt idx="2122">
                  <c:v>11/2/2023</c:v>
                </c:pt>
                <c:pt idx="2123">
                  <c:v>11/3/2023</c:v>
                </c:pt>
                <c:pt idx="2124">
                  <c:v>11/6/2023</c:v>
                </c:pt>
                <c:pt idx="2125">
                  <c:v>11/7/2023</c:v>
                </c:pt>
                <c:pt idx="2126">
                  <c:v>11/8/2023</c:v>
                </c:pt>
                <c:pt idx="2127">
                  <c:v>11/9/2023</c:v>
                </c:pt>
                <c:pt idx="2128">
                  <c:v>11/10/2023</c:v>
                </c:pt>
                <c:pt idx="2129">
                  <c:v>11/13/2023</c:v>
                </c:pt>
                <c:pt idx="2130">
                  <c:v>11/14/2023</c:v>
                </c:pt>
                <c:pt idx="2131">
                  <c:v>11/15/2023</c:v>
                </c:pt>
                <c:pt idx="2132">
                  <c:v>11/16/2023</c:v>
                </c:pt>
                <c:pt idx="2133">
                  <c:v>11/17/2023</c:v>
                </c:pt>
                <c:pt idx="2134">
                  <c:v>11/20/2023</c:v>
                </c:pt>
                <c:pt idx="2135">
                  <c:v>11/21/2023</c:v>
                </c:pt>
                <c:pt idx="2136">
                  <c:v>11/22/2023</c:v>
                </c:pt>
                <c:pt idx="2137">
                  <c:v>11/24/2023</c:v>
                </c:pt>
                <c:pt idx="2138">
                  <c:v>11/27/2023</c:v>
                </c:pt>
                <c:pt idx="2139">
                  <c:v>11/28/2023</c:v>
                </c:pt>
                <c:pt idx="2140">
                  <c:v>11/29/2023</c:v>
                </c:pt>
                <c:pt idx="2141">
                  <c:v>11/30/2023</c:v>
                </c:pt>
                <c:pt idx="2142">
                  <c:v>12/1/2023</c:v>
                </c:pt>
                <c:pt idx="2143">
                  <c:v>12/4/2023</c:v>
                </c:pt>
                <c:pt idx="2144">
                  <c:v>12/5/2023</c:v>
                </c:pt>
                <c:pt idx="2145">
                  <c:v>12/6/2023</c:v>
                </c:pt>
                <c:pt idx="2146">
                  <c:v>12/7/2023</c:v>
                </c:pt>
                <c:pt idx="2147">
                  <c:v>12/8/2023</c:v>
                </c:pt>
                <c:pt idx="2148">
                  <c:v>12/11/2023</c:v>
                </c:pt>
                <c:pt idx="2149">
                  <c:v>12/12/2023</c:v>
                </c:pt>
                <c:pt idx="2150">
                  <c:v>12/13/2023</c:v>
                </c:pt>
                <c:pt idx="2151">
                  <c:v>12/14/2023</c:v>
                </c:pt>
                <c:pt idx="2152">
                  <c:v>12/15/2023</c:v>
                </c:pt>
                <c:pt idx="2153">
                  <c:v>12/18/2023</c:v>
                </c:pt>
                <c:pt idx="2154">
                  <c:v>12/19/2023</c:v>
                </c:pt>
                <c:pt idx="2155">
                  <c:v>12/20/2023</c:v>
                </c:pt>
                <c:pt idx="2156">
                  <c:v>12/21/2023</c:v>
                </c:pt>
                <c:pt idx="2157">
                  <c:v>12/22/2023</c:v>
                </c:pt>
                <c:pt idx="2158">
                  <c:v>12/26/2023</c:v>
                </c:pt>
                <c:pt idx="2159">
                  <c:v>12/27/2023</c:v>
                </c:pt>
                <c:pt idx="2160">
                  <c:v>12/28/2023</c:v>
                </c:pt>
                <c:pt idx="2161">
                  <c:v>12/29/2023</c:v>
                </c:pt>
                <c:pt idx="2162">
                  <c:v>1/2/2024</c:v>
                </c:pt>
                <c:pt idx="2163">
                  <c:v>1/3/2024</c:v>
                </c:pt>
                <c:pt idx="2164">
                  <c:v>1/4/2024</c:v>
                </c:pt>
                <c:pt idx="2165">
                  <c:v>1/5/2024</c:v>
                </c:pt>
                <c:pt idx="2166">
                  <c:v>1/8/2024</c:v>
                </c:pt>
                <c:pt idx="2167">
                  <c:v>1/9/2024</c:v>
                </c:pt>
                <c:pt idx="2168">
                  <c:v>1/10/2024</c:v>
                </c:pt>
                <c:pt idx="2169">
                  <c:v>1/11/2024</c:v>
                </c:pt>
                <c:pt idx="2170">
                  <c:v>1/12/2024</c:v>
                </c:pt>
                <c:pt idx="2171">
                  <c:v>1/16/2024</c:v>
                </c:pt>
                <c:pt idx="2172">
                  <c:v>1/17/2024</c:v>
                </c:pt>
                <c:pt idx="2173">
                  <c:v>1/18/2024</c:v>
                </c:pt>
                <c:pt idx="2174">
                  <c:v>1/19/2024</c:v>
                </c:pt>
                <c:pt idx="2175">
                  <c:v>1/22/2024</c:v>
                </c:pt>
                <c:pt idx="2176">
                  <c:v>1/23/2024</c:v>
                </c:pt>
                <c:pt idx="2177">
                  <c:v>1/24/2024</c:v>
                </c:pt>
                <c:pt idx="2178">
                  <c:v>1/25/2024</c:v>
                </c:pt>
                <c:pt idx="2179">
                  <c:v>1/26/2024</c:v>
                </c:pt>
                <c:pt idx="2180">
                  <c:v>1/29/2024</c:v>
                </c:pt>
                <c:pt idx="2181">
                  <c:v>1/30/2024</c:v>
                </c:pt>
                <c:pt idx="2182">
                  <c:v>1/31/2024</c:v>
                </c:pt>
                <c:pt idx="2183">
                  <c:v>2/1/2024</c:v>
                </c:pt>
                <c:pt idx="2184">
                  <c:v>2/2/2024</c:v>
                </c:pt>
                <c:pt idx="2185">
                  <c:v>2/5/2024</c:v>
                </c:pt>
                <c:pt idx="2186">
                  <c:v>2/6/2024</c:v>
                </c:pt>
                <c:pt idx="2187">
                  <c:v>2/7/2024</c:v>
                </c:pt>
                <c:pt idx="2188">
                  <c:v>2/8/2024</c:v>
                </c:pt>
                <c:pt idx="2189">
                  <c:v>2/9/2024</c:v>
                </c:pt>
                <c:pt idx="2190">
                  <c:v>2/12/2024</c:v>
                </c:pt>
                <c:pt idx="2191">
                  <c:v>2/13/2024</c:v>
                </c:pt>
                <c:pt idx="2192">
                  <c:v>2/14/2024</c:v>
                </c:pt>
                <c:pt idx="2193">
                  <c:v>2/15/2024</c:v>
                </c:pt>
                <c:pt idx="2194">
                  <c:v>2/16/2024</c:v>
                </c:pt>
                <c:pt idx="2195">
                  <c:v>2/20/2024</c:v>
                </c:pt>
                <c:pt idx="2196">
                  <c:v>2/21/2024</c:v>
                </c:pt>
                <c:pt idx="2197">
                  <c:v>2/22/2024</c:v>
                </c:pt>
                <c:pt idx="2198">
                  <c:v>2/23/2024</c:v>
                </c:pt>
                <c:pt idx="2199">
                  <c:v>2/26/2024</c:v>
                </c:pt>
                <c:pt idx="2200">
                  <c:v>2/27/2024</c:v>
                </c:pt>
                <c:pt idx="2201">
                  <c:v>2/28/2024</c:v>
                </c:pt>
                <c:pt idx="2202">
                  <c:v>2/29/2024</c:v>
                </c:pt>
                <c:pt idx="2203">
                  <c:v>3/1/2024</c:v>
                </c:pt>
                <c:pt idx="2204">
                  <c:v>3/4/2024</c:v>
                </c:pt>
                <c:pt idx="2205">
                  <c:v>3/5/2024</c:v>
                </c:pt>
                <c:pt idx="2206">
                  <c:v>3/6/2024</c:v>
                </c:pt>
                <c:pt idx="2207">
                  <c:v>3/7/2024</c:v>
                </c:pt>
                <c:pt idx="2208">
                  <c:v>3/8/2024</c:v>
                </c:pt>
                <c:pt idx="2209">
                  <c:v>3/11/2024</c:v>
                </c:pt>
                <c:pt idx="2210">
                  <c:v>3/12/2024</c:v>
                </c:pt>
                <c:pt idx="2211">
                  <c:v>3/13/2024</c:v>
                </c:pt>
                <c:pt idx="2212">
                  <c:v>3/14/2024</c:v>
                </c:pt>
                <c:pt idx="2213">
                  <c:v>3/15/2024</c:v>
                </c:pt>
                <c:pt idx="2214">
                  <c:v>3/18/2024</c:v>
                </c:pt>
                <c:pt idx="2215">
                  <c:v>3/19/2024</c:v>
                </c:pt>
                <c:pt idx="2216">
                  <c:v>3/20/2024</c:v>
                </c:pt>
                <c:pt idx="2217">
                  <c:v>3/21/2024</c:v>
                </c:pt>
                <c:pt idx="2218">
                  <c:v>3/22/2024</c:v>
                </c:pt>
                <c:pt idx="2219">
                  <c:v>3/25/2024</c:v>
                </c:pt>
                <c:pt idx="2220">
                  <c:v>3/26/2024</c:v>
                </c:pt>
                <c:pt idx="2221">
                  <c:v>3/27/2024</c:v>
                </c:pt>
                <c:pt idx="2222">
                  <c:v>3/28/2024</c:v>
                </c:pt>
                <c:pt idx="2223">
                  <c:v>4/1/2024</c:v>
                </c:pt>
                <c:pt idx="2224">
                  <c:v>4/2/2024</c:v>
                </c:pt>
                <c:pt idx="2225">
                  <c:v>4/3/2024</c:v>
                </c:pt>
                <c:pt idx="2226">
                  <c:v>4/4/2024</c:v>
                </c:pt>
                <c:pt idx="2227">
                  <c:v>4/5/2024</c:v>
                </c:pt>
                <c:pt idx="2228">
                  <c:v>4/8/2024</c:v>
                </c:pt>
                <c:pt idx="2229">
                  <c:v>4/9/2024</c:v>
                </c:pt>
                <c:pt idx="2230">
                  <c:v>4/10/2024</c:v>
                </c:pt>
                <c:pt idx="2231">
                  <c:v>4/11/2024</c:v>
                </c:pt>
                <c:pt idx="2232">
                  <c:v>4/12/2024</c:v>
                </c:pt>
                <c:pt idx="2233">
                  <c:v>4/15/2024</c:v>
                </c:pt>
                <c:pt idx="2234">
                  <c:v>4/16/2024</c:v>
                </c:pt>
                <c:pt idx="2235">
                  <c:v>4/17/2024</c:v>
                </c:pt>
                <c:pt idx="2236">
                  <c:v>4/18/2024</c:v>
                </c:pt>
                <c:pt idx="2237">
                  <c:v>4/19/2024</c:v>
                </c:pt>
                <c:pt idx="2238">
                  <c:v>4/22/2024</c:v>
                </c:pt>
                <c:pt idx="2239">
                  <c:v>4/23/2024</c:v>
                </c:pt>
                <c:pt idx="2240">
                  <c:v>4/24/2024</c:v>
                </c:pt>
                <c:pt idx="2241">
                  <c:v>4/25/2024</c:v>
                </c:pt>
                <c:pt idx="2242">
                  <c:v>4/26/2024</c:v>
                </c:pt>
                <c:pt idx="2243">
                  <c:v>4/29/2024</c:v>
                </c:pt>
                <c:pt idx="2244">
                  <c:v>4/30/2024</c:v>
                </c:pt>
                <c:pt idx="2245">
                  <c:v>5/1/2024</c:v>
                </c:pt>
                <c:pt idx="2246">
                  <c:v>5/2/2024</c:v>
                </c:pt>
                <c:pt idx="2247">
                  <c:v>5/3/2024</c:v>
                </c:pt>
                <c:pt idx="2248">
                  <c:v>5/6/2024</c:v>
                </c:pt>
                <c:pt idx="2249">
                  <c:v>5/7/2024</c:v>
                </c:pt>
                <c:pt idx="2250">
                  <c:v>5/8/2024</c:v>
                </c:pt>
                <c:pt idx="2251">
                  <c:v>5/9/2024</c:v>
                </c:pt>
                <c:pt idx="2252">
                  <c:v>5/10/2024</c:v>
                </c:pt>
                <c:pt idx="2253">
                  <c:v>5/13/2024</c:v>
                </c:pt>
                <c:pt idx="2254">
                  <c:v>5/14/2024</c:v>
                </c:pt>
                <c:pt idx="2255">
                  <c:v>5/15/2024</c:v>
                </c:pt>
                <c:pt idx="2256">
                  <c:v>5/16/2024</c:v>
                </c:pt>
                <c:pt idx="2257">
                  <c:v>5/17/2024</c:v>
                </c:pt>
                <c:pt idx="2258">
                  <c:v>5/20/2024</c:v>
                </c:pt>
                <c:pt idx="2259">
                  <c:v>5/21/2024</c:v>
                </c:pt>
                <c:pt idx="2260">
                  <c:v>5/22/2024</c:v>
                </c:pt>
                <c:pt idx="2261">
                  <c:v>5/23/2024</c:v>
                </c:pt>
                <c:pt idx="2262">
                  <c:v>5/24/2024</c:v>
                </c:pt>
                <c:pt idx="2263">
                  <c:v>5/28/2024</c:v>
                </c:pt>
                <c:pt idx="2264">
                  <c:v>5/29/2024</c:v>
                </c:pt>
                <c:pt idx="2265">
                  <c:v>5/30/2024</c:v>
                </c:pt>
                <c:pt idx="2266">
                  <c:v>5/31/2024</c:v>
                </c:pt>
                <c:pt idx="2267">
                  <c:v>6/3/2024</c:v>
                </c:pt>
                <c:pt idx="2268">
                  <c:v>6/4/2024</c:v>
                </c:pt>
                <c:pt idx="2269">
                  <c:v>6/5/2024</c:v>
                </c:pt>
                <c:pt idx="2270">
                  <c:v>6/6/2024</c:v>
                </c:pt>
                <c:pt idx="2271">
                  <c:v>6/7/2024</c:v>
                </c:pt>
                <c:pt idx="2272">
                  <c:v>6/10/2024</c:v>
                </c:pt>
                <c:pt idx="2273">
                  <c:v>6/11/2024</c:v>
                </c:pt>
                <c:pt idx="2274">
                  <c:v>6/12/2024</c:v>
                </c:pt>
                <c:pt idx="2275">
                  <c:v>6/13/2024</c:v>
                </c:pt>
                <c:pt idx="2276">
                  <c:v>6/14/2024</c:v>
                </c:pt>
                <c:pt idx="2277">
                  <c:v>6/17/2024</c:v>
                </c:pt>
                <c:pt idx="2278">
                  <c:v>6/18/2024</c:v>
                </c:pt>
                <c:pt idx="2279">
                  <c:v>6/20/2024</c:v>
                </c:pt>
                <c:pt idx="2280">
                  <c:v>6/21/2024</c:v>
                </c:pt>
                <c:pt idx="2281">
                  <c:v>6/24/2024</c:v>
                </c:pt>
                <c:pt idx="2282">
                  <c:v>6/25/2024</c:v>
                </c:pt>
                <c:pt idx="2283">
                  <c:v>6/26/2024</c:v>
                </c:pt>
                <c:pt idx="2284">
                  <c:v>6/27/2024</c:v>
                </c:pt>
                <c:pt idx="2285">
                  <c:v>6/28/2024</c:v>
                </c:pt>
                <c:pt idx="2286">
                  <c:v>7/1/2024</c:v>
                </c:pt>
                <c:pt idx="2287">
                  <c:v>7/2/2024</c:v>
                </c:pt>
                <c:pt idx="2288">
                  <c:v>7/3/2024</c:v>
                </c:pt>
                <c:pt idx="2289">
                  <c:v>7/5/2024</c:v>
                </c:pt>
                <c:pt idx="2290">
                  <c:v>7/8/2024</c:v>
                </c:pt>
                <c:pt idx="2291">
                  <c:v>7/9/2024</c:v>
                </c:pt>
                <c:pt idx="2292">
                  <c:v>7/10/2024</c:v>
                </c:pt>
                <c:pt idx="2293">
                  <c:v>7/11/2024</c:v>
                </c:pt>
                <c:pt idx="2294">
                  <c:v>7/12/2024</c:v>
                </c:pt>
                <c:pt idx="2295">
                  <c:v>7/15/2024</c:v>
                </c:pt>
                <c:pt idx="2296">
                  <c:v>7/16/2024</c:v>
                </c:pt>
                <c:pt idx="2297">
                  <c:v>7/17/2024</c:v>
                </c:pt>
                <c:pt idx="2298">
                  <c:v>7/18/2024</c:v>
                </c:pt>
                <c:pt idx="2299">
                  <c:v>7/19/2024</c:v>
                </c:pt>
                <c:pt idx="2300">
                  <c:v>7/22/2024</c:v>
                </c:pt>
                <c:pt idx="2301">
                  <c:v>7/23/2024</c:v>
                </c:pt>
                <c:pt idx="2302">
                  <c:v>7/24/2024</c:v>
                </c:pt>
                <c:pt idx="2303">
                  <c:v>7/25/2024</c:v>
                </c:pt>
                <c:pt idx="2304">
                  <c:v>7/26/2024</c:v>
                </c:pt>
                <c:pt idx="2305">
                  <c:v>7/29/2024</c:v>
                </c:pt>
                <c:pt idx="2306">
                  <c:v>7/30/2024</c:v>
                </c:pt>
                <c:pt idx="2307">
                  <c:v>7/31/2024</c:v>
                </c:pt>
                <c:pt idx="2308">
                  <c:v>8/1/2024</c:v>
                </c:pt>
                <c:pt idx="2309">
                  <c:v>8/2/2024</c:v>
                </c:pt>
                <c:pt idx="2310">
                  <c:v>8/5/2024</c:v>
                </c:pt>
                <c:pt idx="2311">
                  <c:v>8/6/2024</c:v>
                </c:pt>
                <c:pt idx="2312">
                  <c:v>8/7/2024</c:v>
                </c:pt>
                <c:pt idx="2313">
                  <c:v>8/8/2024</c:v>
                </c:pt>
                <c:pt idx="2314">
                  <c:v>8/9/2024</c:v>
                </c:pt>
                <c:pt idx="2315">
                  <c:v>8/12/2024</c:v>
                </c:pt>
                <c:pt idx="2316">
                  <c:v>8/13/2024</c:v>
                </c:pt>
                <c:pt idx="2317">
                  <c:v>8/14/2024</c:v>
                </c:pt>
                <c:pt idx="2318">
                  <c:v>8/15/2024</c:v>
                </c:pt>
                <c:pt idx="2319">
                  <c:v>8/16/2024</c:v>
                </c:pt>
                <c:pt idx="2320">
                  <c:v>8/19/2024</c:v>
                </c:pt>
                <c:pt idx="2321">
                  <c:v>8/20/2024</c:v>
                </c:pt>
                <c:pt idx="2322">
                  <c:v>8/21/2024</c:v>
                </c:pt>
                <c:pt idx="2323">
                  <c:v>8/22/2024</c:v>
                </c:pt>
                <c:pt idx="2324">
                  <c:v>8/23/2024</c:v>
                </c:pt>
                <c:pt idx="2325">
                  <c:v>8/26/2024</c:v>
                </c:pt>
                <c:pt idx="2326">
                  <c:v>8/27/2024</c:v>
                </c:pt>
                <c:pt idx="2327">
                  <c:v>8/28/2024</c:v>
                </c:pt>
                <c:pt idx="2328">
                  <c:v>8/29/2024</c:v>
                </c:pt>
                <c:pt idx="2329">
                  <c:v>8/30/2024</c:v>
                </c:pt>
                <c:pt idx="2330">
                  <c:v>9/3/2024</c:v>
                </c:pt>
                <c:pt idx="2331">
                  <c:v>9/4/2024</c:v>
                </c:pt>
                <c:pt idx="2332">
                  <c:v>9/5/2024</c:v>
                </c:pt>
                <c:pt idx="2333">
                  <c:v>9/6/2024</c:v>
                </c:pt>
                <c:pt idx="2334">
                  <c:v>9/9/2024</c:v>
                </c:pt>
                <c:pt idx="2335">
                  <c:v>9/10/2024</c:v>
                </c:pt>
                <c:pt idx="2336">
                  <c:v>9/11/2024</c:v>
                </c:pt>
                <c:pt idx="2337">
                  <c:v>9/12/2024</c:v>
                </c:pt>
                <c:pt idx="2338">
                  <c:v>9/13/2024</c:v>
                </c:pt>
                <c:pt idx="2339">
                  <c:v>9/16/2024</c:v>
                </c:pt>
                <c:pt idx="2340">
                  <c:v>9/17/2024</c:v>
                </c:pt>
                <c:pt idx="2341">
                  <c:v>9/18/2024</c:v>
                </c:pt>
                <c:pt idx="2342">
                  <c:v>9/19/2024</c:v>
                </c:pt>
                <c:pt idx="2343">
                  <c:v>9/20/2024</c:v>
                </c:pt>
                <c:pt idx="2344">
                  <c:v>9/23/2024</c:v>
                </c:pt>
                <c:pt idx="2345">
                  <c:v>9/24/2024</c:v>
                </c:pt>
                <c:pt idx="2346">
                  <c:v>9/25/2024</c:v>
                </c:pt>
                <c:pt idx="2347">
                  <c:v>9/26/2024</c:v>
                </c:pt>
                <c:pt idx="2348">
                  <c:v>9/27/2024</c:v>
                </c:pt>
                <c:pt idx="2349">
                  <c:v>9/30/2024</c:v>
                </c:pt>
                <c:pt idx="2350">
                  <c:v>10/1/2024</c:v>
                </c:pt>
                <c:pt idx="2351">
                  <c:v>10/2/2024</c:v>
                </c:pt>
                <c:pt idx="2352">
                  <c:v>10/3/2024</c:v>
                </c:pt>
                <c:pt idx="2353">
                  <c:v>10/4/2024</c:v>
                </c:pt>
                <c:pt idx="2354">
                  <c:v>10/7/2024</c:v>
                </c:pt>
                <c:pt idx="2355">
                  <c:v>10/8/2024</c:v>
                </c:pt>
                <c:pt idx="2356">
                  <c:v>10/9/2024</c:v>
                </c:pt>
                <c:pt idx="2357">
                  <c:v>10/10/2024</c:v>
                </c:pt>
                <c:pt idx="2358">
                  <c:v>10/11/2024</c:v>
                </c:pt>
                <c:pt idx="2359">
                  <c:v>10/14/2024</c:v>
                </c:pt>
                <c:pt idx="2360">
                  <c:v>10/15/2024</c:v>
                </c:pt>
                <c:pt idx="2361">
                  <c:v>10/16/2024</c:v>
                </c:pt>
                <c:pt idx="2362">
                  <c:v>10/17/2024</c:v>
                </c:pt>
                <c:pt idx="2363">
                  <c:v>10/18/2024</c:v>
                </c:pt>
                <c:pt idx="2364">
                  <c:v>10/21/2024</c:v>
                </c:pt>
                <c:pt idx="2365">
                  <c:v>10/22/2024</c:v>
                </c:pt>
                <c:pt idx="2366">
                  <c:v>10/23/2024</c:v>
                </c:pt>
                <c:pt idx="2367">
                  <c:v>10/24/2024</c:v>
                </c:pt>
                <c:pt idx="2368">
                  <c:v>10/25/2024</c:v>
                </c:pt>
                <c:pt idx="2369">
                  <c:v>10/28/2024</c:v>
                </c:pt>
                <c:pt idx="2370">
                  <c:v>10/29/2024</c:v>
                </c:pt>
                <c:pt idx="2371">
                  <c:v>10/30/2024</c:v>
                </c:pt>
                <c:pt idx="2372">
                  <c:v>10/31/2024</c:v>
                </c:pt>
                <c:pt idx="2373">
                  <c:v>11/1/2024</c:v>
                </c:pt>
                <c:pt idx="2374">
                  <c:v>11/4/2024</c:v>
                </c:pt>
                <c:pt idx="2375">
                  <c:v>11/5/2024</c:v>
                </c:pt>
                <c:pt idx="2376">
                  <c:v>11/6/2024</c:v>
                </c:pt>
                <c:pt idx="2377">
                  <c:v>11/7/2024</c:v>
                </c:pt>
                <c:pt idx="2378">
                  <c:v>11/8/2024</c:v>
                </c:pt>
                <c:pt idx="2379">
                  <c:v>11/11/2024</c:v>
                </c:pt>
                <c:pt idx="2380">
                  <c:v>11/12/2024</c:v>
                </c:pt>
                <c:pt idx="2381">
                  <c:v>11/13/2024</c:v>
                </c:pt>
                <c:pt idx="2382">
                  <c:v>11/14/2024</c:v>
                </c:pt>
                <c:pt idx="2383">
                  <c:v>11/15/2024</c:v>
                </c:pt>
                <c:pt idx="2384">
                  <c:v>11/18/2024</c:v>
                </c:pt>
                <c:pt idx="2385">
                  <c:v>11/19/2024</c:v>
                </c:pt>
                <c:pt idx="2386">
                  <c:v>11/20/2024</c:v>
                </c:pt>
                <c:pt idx="2387">
                  <c:v>11/21/2024</c:v>
                </c:pt>
                <c:pt idx="2388">
                  <c:v>11/22/2024</c:v>
                </c:pt>
                <c:pt idx="2389">
                  <c:v>11/25/2024</c:v>
                </c:pt>
                <c:pt idx="2390">
                  <c:v>11/26/2024</c:v>
                </c:pt>
                <c:pt idx="2391">
                  <c:v>11/27/2024</c:v>
                </c:pt>
                <c:pt idx="2392">
                  <c:v>11/29/2024</c:v>
                </c:pt>
                <c:pt idx="2393">
                  <c:v>12/2/2024</c:v>
                </c:pt>
                <c:pt idx="2394">
                  <c:v>12/3/2024</c:v>
                </c:pt>
                <c:pt idx="2395">
                  <c:v>12/4/2024</c:v>
                </c:pt>
                <c:pt idx="2396">
                  <c:v>12/5/2024</c:v>
                </c:pt>
                <c:pt idx="2397">
                  <c:v>12/6/2024</c:v>
                </c:pt>
                <c:pt idx="2398">
                  <c:v>12/9/2024</c:v>
                </c:pt>
                <c:pt idx="2399">
                  <c:v>12/10/2024</c:v>
                </c:pt>
                <c:pt idx="2400">
                  <c:v>12/11/2024</c:v>
                </c:pt>
                <c:pt idx="2401">
                  <c:v>12/12/2024</c:v>
                </c:pt>
                <c:pt idx="2402">
                  <c:v>12/13/2024</c:v>
                </c:pt>
                <c:pt idx="2403">
                  <c:v>12/16/2024</c:v>
                </c:pt>
                <c:pt idx="2404">
                  <c:v>12/17/2024</c:v>
                </c:pt>
                <c:pt idx="2405">
                  <c:v>12/18/2024</c:v>
                </c:pt>
                <c:pt idx="2406">
                  <c:v>12/19/2024</c:v>
                </c:pt>
                <c:pt idx="2407">
                  <c:v>12/20/2024</c:v>
                </c:pt>
                <c:pt idx="2408">
                  <c:v>12/23/2024</c:v>
                </c:pt>
                <c:pt idx="2409">
                  <c:v>12/24/2024</c:v>
                </c:pt>
                <c:pt idx="2410">
                  <c:v>12/26/2024</c:v>
                </c:pt>
                <c:pt idx="2411">
                  <c:v>12/27/2024</c:v>
                </c:pt>
                <c:pt idx="2412">
                  <c:v>12/30/2024</c:v>
                </c:pt>
                <c:pt idx="2413">
                  <c:v>12/31/2024</c:v>
                </c:pt>
                <c:pt idx="2414">
                  <c:v>1/2/2025</c:v>
                </c:pt>
                <c:pt idx="2415">
                  <c:v>1/3/2025</c:v>
                </c:pt>
                <c:pt idx="2416">
                  <c:v>1/6/2025</c:v>
                </c:pt>
                <c:pt idx="2417">
                  <c:v>1/7/2025</c:v>
                </c:pt>
                <c:pt idx="2418">
                  <c:v>1/8/2025</c:v>
                </c:pt>
                <c:pt idx="2419">
                  <c:v>1/10/2025</c:v>
                </c:pt>
                <c:pt idx="2420">
                  <c:v>1/13/2025</c:v>
                </c:pt>
                <c:pt idx="2421">
                  <c:v>1/14/2025</c:v>
                </c:pt>
                <c:pt idx="2422">
                  <c:v>1/15/2025</c:v>
                </c:pt>
                <c:pt idx="2423">
                  <c:v>1/16/2025</c:v>
                </c:pt>
                <c:pt idx="2424">
                  <c:v>1/17/2025</c:v>
                </c:pt>
                <c:pt idx="2425">
                  <c:v>1/21/2025</c:v>
                </c:pt>
                <c:pt idx="2426">
                  <c:v>1/22/2025</c:v>
                </c:pt>
                <c:pt idx="2427">
                  <c:v>1/23/2025</c:v>
                </c:pt>
                <c:pt idx="2428">
                  <c:v>1/24/2025</c:v>
                </c:pt>
                <c:pt idx="2429">
                  <c:v>1/27/2025</c:v>
                </c:pt>
                <c:pt idx="2430">
                  <c:v>1/28/2025</c:v>
                </c:pt>
                <c:pt idx="2431">
                  <c:v>1/29/2025</c:v>
                </c:pt>
                <c:pt idx="2432">
                  <c:v>1/30/2025</c:v>
                </c:pt>
                <c:pt idx="2433">
                  <c:v>1/31/2025</c:v>
                </c:pt>
                <c:pt idx="2434">
                  <c:v>2/3/2025</c:v>
                </c:pt>
                <c:pt idx="2435">
                  <c:v>2/4/2025</c:v>
                </c:pt>
                <c:pt idx="2436">
                  <c:v>2/5/2025</c:v>
                </c:pt>
                <c:pt idx="2437">
                  <c:v>2/6/2025</c:v>
                </c:pt>
                <c:pt idx="2438">
                  <c:v>2/7/2025</c:v>
                </c:pt>
                <c:pt idx="2439">
                  <c:v>2/10/2025</c:v>
                </c:pt>
                <c:pt idx="2440">
                  <c:v>2/11/2025</c:v>
                </c:pt>
                <c:pt idx="2441">
                  <c:v>2/12/2025</c:v>
                </c:pt>
                <c:pt idx="2442">
                  <c:v>2/13/2025</c:v>
                </c:pt>
                <c:pt idx="2443">
                  <c:v>2/14/2025</c:v>
                </c:pt>
                <c:pt idx="2444">
                  <c:v>2/18/2025</c:v>
                </c:pt>
                <c:pt idx="2445">
                  <c:v>2/19/2025</c:v>
                </c:pt>
                <c:pt idx="2446">
                  <c:v>2/20/2025</c:v>
                </c:pt>
                <c:pt idx="2447">
                  <c:v>2/21/2025</c:v>
                </c:pt>
                <c:pt idx="2448">
                  <c:v>2/24/2025</c:v>
                </c:pt>
                <c:pt idx="2449">
                  <c:v>2/25/2025</c:v>
                </c:pt>
                <c:pt idx="2450">
                  <c:v>2/26/2025</c:v>
                </c:pt>
                <c:pt idx="2451">
                  <c:v>2/27/2025</c:v>
                </c:pt>
                <c:pt idx="2452">
                  <c:v>2/28/2025</c:v>
                </c:pt>
                <c:pt idx="2453">
                  <c:v>3/3/2025</c:v>
                </c:pt>
                <c:pt idx="2454">
                  <c:v>3/4/2025</c:v>
                </c:pt>
                <c:pt idx="2455">
                  <c:v>3/5/2025</c:v>
                </c:pt>
                <c:pt idx="2456">
                  <c:v>3/6/2025</c:v>
                </c:pt>
                <c:pt idx="2457">
                  <c:v>3/7/2025</c:v>
                </c:pt>
                <c:pt idx="2458">
                  <c:v>3/10/2025</c:v>
                </c:pt>
                <c:pt idx="2459">
                  <c:v>3/11/2025</c:v>
                </c:pt>
                <c:pt idx="2460">
                  <c:v>3/12/2025</c:v>
                </c:pt>
                <c:pt idx="2461">
                  <c:v>3/13/2025</c:v>
                </c:pt>
                <c:pt idx="2462">
                  <c:v>3/14/2025</c:v>
                </c:pt>
                <c:pt idx="2463">
                  <c:v>3/17/2025</c:v>
                </c:pt>
                <c:pt idx="2464">
                  <c:v>3/18/2025</c:v>
                </c:pt>
                <c:pt idx="2465">
                  <c:v>3/19/2025</c:v>
                </c:pt>
                <c:pt idx="2466">
                  <c:v>3/20/2025</c:v>
                </c:pt>
                <c:pt idx="2467">
                  <c:v>3/21/2025</c:v>
                </c:pt>
                <c:pt idx="2468">
                  <c:v>3/24/2025</c:v>
                </c:pt>
                <c:pt idx="2469">
                  <c:v>3/25/2025</c:v>
                </c:pt>
                <c:pt idx="2470">
                  <c:v>3/26/2025</c:v>
                </c:pt>
                <c:pt idx="2471">
                  <c:v>3/27/2025</c:v>
                </c:pt>
                <c:pt idx="2472">
                  <c:v>3/28/2025</c:v>
                </c:pt>
                <c:pt idx="2473">
                  <c:v>3/31/2025</c:v>
                </c:pt>
                <c:pt idx="2474">
                  <c:v>4/1/2025</c:v>
                </c:pt>
                <c:pt idx="2475">
                  <c:v>4/2/2025</c:v>
                </c:pt>
                <c:pt idx="2476">
                  <c:v>4/3/2025</c:v>
                </c:pt>
                <c:pt idx="2477">
                  <c:v>4/4/2025</c:v>
                </c:pt>
                <c:pt idx="2478">
                  <c:v>4/7/2025</c:v>
                </c:pt>
                <c:pt idx="2479">
                  <c:v>4/8/2025</c:v>
                </c:pt>
                <c:pt idx="2480">
                  <c:v>4/9/2025</c:v>
                </c:pt>
                <c:pt idx="2481">
                  <c:v>4/10/2025</c:v>
                </c:pt>
                <c:pt idx="2482">
                  <c:v>4/11/2025</c:v>
                </c:pt>
                <c:pt idx="2483">
                  <c:v>4/14/2025</c:v>
                </c:pt>
                <c:pt idx="2484">
                  <c:v>4/15/2025</c:v>
                </c:pt>
                <c:pt idx="2485">
                  <c:v>4/16/2025</c:v>
                </c:pt>
                <c:pt idx="2486">
                  <c:v>4/17/2025</c:v>
                </c:pt>
                <c:pt idx="2487">
                  <c:v>4/21/2025</c:v>
                </c:pt>
                <c:pt idx="2488">
                  <c:v>4/22/2025</c:v>
                </c:pt>
                <c:pt idx="2489">
                  <c:v>4/23/2025</c:v>
                </c:pt>
                <c:pt idx="2490">
                  <c:v>4/24/2025</c:v>
                </c:pt>
                <c:pt idx="2491">
                  <c:v>4/25/2025</c:v>
                </c:pt>
                <c:pt idx="2492">
                  <c:v>4/28/2025</c:v>
                </c:pt>
                <c:pt idx="2493">
                  <c:v>4/29/2025</c:v>
                </c:pt>
                <c:pt idx="2494">
                  <c:v>4/30/2025</c:v>
                </c:pt>
                <c:pt idx="2495">
                  <c:v>5/1/2025</c:v>
                </c:pt>
                <c:pt idx="2496">
                  <c:v>5/2/2025</c:v>
                </c:pt>
                <c:pt idx="2497">
                  <c:v>5/5/2025</c:v>
                </c:pt>
                <c:pt idx="2498">
                  <c:v>5/6/2025</c:v>
                </c:pt>
                <c:pt idx="2499">
                  <c:v>5/7/2025</c:v>
                </c:pt>
                <c:pt idx="2500">
                  <c:v>5/8/2025</c:v>
                </c:pt>
                <c:pt idx="2501">
                  <c:v>5/9/2025</c:v>
                </c:pt>
                <c:pt idx="2502">
                  <c:v>5/12/2025</c:v>
                </c:pt>
                <c:pt idx="2503">
                  <c:v>5/13/2025</c:v>
                </c:pt>
                <c:pt idx="2504">
                  <c:v>5/14/2025</c:v>
                </c:pt>
                <c:pt idx="2505">
                  <c:v>5/15/2025</c:v>
                </c:pt>
                <c:pt idx="2506">
                  <c:v>5/16/2025</c:v>
                </c:pt>
                <c:pt idx="2507">
                  <c:v>5/19/2025</c:v>
                </c:pt>
                <c:pt idx="2508">
                  <c:v>5/20/2025</c:v>
                </c:pt>
                <c:pt idx="2509">
                  <c:v>5/21/2025</c:v>
                </c:pt>
                <c:pt idx="2510">
                  <c:v>5/22/2025</c:v>
                </c:pt>
                <c:pt idx="2511">
                  <c:v>5/23/2025</c:v>
                </c:pt>
                <c:pt idx="2512">
                  <c:v>5/27/2025</c:v>
                </c:pt>
                <c:pt idx="2513">
                  <c:v>5/28/2025</c:v>
                </c:pt>
                <c:pt idx="2514">
                  <c:v>5/29/2025</c:v>
                </c:pt>
                <c:pt idx="2515">
                  <c:v>5/30/2025</c:v>
                </c:pt>
                <c:pt idx="2516">
                  <c:v>6/2/2025</c:v>
                </c:pt>
                <c:pt idx="2517">
                  <c:v>6/3/2025</c:v>
                </c:pt>
                <c:pt idx="2518">
                  <c:v>6/4/2025</c:v>
                </c:pt>
                <c:pt idx="2519">
                  <c:v>6/5/2025</c:v>
                </c:pt>
                <c:pt idx="2520">
                  <c:v>6/6/2025</c:v>
                </c:pt>
                <c:pt idx="2521">
                  <c:v>6/9/2025</c:v>
                </c:pt>
                <c:pt idx="2522">
                  <c:v>6/10/2025</c:v>
                </c:pt>
                <c:pt idx="2523">
                  <c:v>6/11/2025</c:v>
                </c:pt>
                <c:pt idx="2524">
                  <c:v>6/12/2025</c:v>
                </c:pt>
                <c:pt idx="2525">
                  <c:v>6/13/2025</c:v>
                </c:pt>
                <c:pt idx="2526">
                  <c:v>6/16/2025</c:v>
                </c:pt>
                <c:pt idx="2527">
                  <c:v>6/17/2025</c:v>
                </c:pt>
                <c:pt idx="2528">
                  <c:v>6/18/2025</c:v>
                </c:pt>
                <c:pt idx="2529">
                  <c:v>6/20/2025</c:v>
                </c:pt>
                <c:pt idx="2530">
                  <c:v>6/23/2025</c:v>
                </c:pt>
                <c:pt idx="2531">
                  <c:v>6/24/2025</c:v>
                </c:pt>
                <c:pt idx="2532">
                  <c:v>6/25/2025</c:v>
                </c:pt>
                <c:pt idx="2533">
                  <c:v>6/26/2025</c:v>
                </c:pt>
                <c:pt idx="2534">
                  <c:v>6/27/2025</c:v>
                </c:pt>
                <c:pt idx="2535">
                  <c:v>6/30/2025</c:v>
                </c:pt>
                <c:pt idx="2536">
                  <c:v>7/1/2025</c:v>
                </c:pt>
                <c:pt idx="2537">
                  <c:v>7/2/2025</c:v>
                </c:pt>
                <c:pt idx="2538">
                  <c:v>7/3/2025</c:v>
                </c:pt>
                <c:pt idx="2539">
                  <c:v>7/7/2025</c:v>
                </c:pt>
                <c:pt idx="2540">
                  <c:v>7/8/2025</c:v>
                </c:pt>
                <c:pt idx="2541">
                  <c:v>7/9/2025</c:v>
                </c:pt>
                <c:pt idx="2542">
                  <c:v>7/10/2025</c:v>
                </c:pt>
                <c:pt idx="2543">
                  <c:v>7/11/2025</c:v>
                </c:pt>
                <c:pt idx="2544">
                  <c:v>7/14/2025</c:v>
                </c:pt>
                <c:pt idx="2545">
                  <c:v>7/15/2025</c:v>
                </c:pt>
                <c:pt idx="2546">
                  <c:v>7/16/2025</c:v>
                </c:pt>
                <c:pt idx="2547">
                  <c:v>7/17/2025</c:v>
                </c:pt>
                <c:pt idx="2548">
                  <c:v>7/18/2025</c:v>
                </c:pt>
                <c:pt idx="2549">
                  <c:v>7/21/2025</c:v>
                </c:pt>
                <c:pt idx="2550">
                  <c:v>7/22/2025</c:v>
                </c:pt>
                <c:pt idx="2551">
                  <c:v>7/23/2025</c:v>
                </c:pt>
                <c:pt idx="2552">
                  <c:v>7/24/2025</c:v>
                </c:pt>
                <c:pt idx="2553">
                  <c:v>7/25/2025</c:v>
                </c:pt>
                <c:pt idx="2554">
                  <c:v>7/28/2025</c:v>
                </c:pt>
                <c:pt idx="2555">
                  <c:v>7/29/2025</c:v>
                </c:pt>
                <c:pt idx="2556">
                  <c:v>7/30/2025</c:v>
                </c:pt>
                <c:pt idx="2557">
                  <c:v>7/31/2025</c:v>
                </c:pt>
                <c:pt idx="2558">
                  <c:v>8/1/2025</c:v>
                </c:pt>
                <c:pt idx="2559">
                  <c:v>8/4/2025</c:v>
                </c:pt>
                <c:pt idx="2560">
                  <c:v>8/5/2025</c:v>
                </c:pt>
                <c:pt idx="2561">
                  <c:v>8/6/2025</c:v>
                </c:pt>
                <c:pt idx="2562">
                  <c:v>8/7/2025</c:v>
                </c:pt>
                <c:pt idx="2563">
                  <c:v>8/8/2025</c:v>
                </c:pt>
                <c:pt idx="2564">
                  <c:v>8/11/2025</c:v>
                </c:pt>
                <c:pt idx="2565">
                  <c:v>8/12/2025</c:v>
                </c:pt>
                <c:pt idx="2566">
                  <c:v>8/13/2025</c:v>
                </c:pt>
                <c:pt idx="2567">
                  <c:v>8/14/2025</c:v>
                </c:pt>
                <c:pt idx="2568">
                  <c:v>8/15/2025</c:v>
                </c:pt>
                <c:pt idx="2569">
                  <c:v>8/18/2025</c:v>
                </c:pt>
                <c:pt idx="2570">
                  <c:v>8/19/2025</c:v>
                </c:pt>
                <c:pt idx="2571">
                  <c:v>8/20/2025</c:v>
                </c:pt>
                <c:pt idx="2572">
                  <c:v>8/21/2025</c:v>
                </c:pt>
                <c:pt idx="2573">
                  <c:v>8/22/2025</c:v>
                </c:pt>
                <c:pt idx="2574">
                  <c:v>8/25/2025</c:v>
                </c:pt>
                <c:pt idx="2575">
                  <c:v>8/26/2025</c:v>
                </c:pt>
                <c:pt idx="2576">
                  <c:v>8/27/2025</c:v>
                </c:pt>
                <c:pt idx="2577">
                  <c:v>8/28/2025</c:v>
                </c:pt>
                <c:pt idx="2578">
                  <c:v>8/29/2025</c:v>
                </c:pt>
                <c:pt idx="2579">
                  <c:v>9/2/2025</c:v>
                </c:pt>
                <c:pt idx="2580">
                  <c:v>9/3/2025</c:v>
                </c:pt>
                <c:pt idx="2581">
                  <c:v>9/4/2025</c:v>
                </c:pt>
                <c:pt idx="2582">
                  <c:v>9/5/2025</c:v>
                </c:pt>
                <c:pt idx="2583">
                  <c:v>9/8/2025</c:v>
                </c:pt>
                <c:pt idx="2584">
                  <c:v>9/9/2025</c:v>
                </c:pt>
                <c:pt idx="2585">
                  <c:v>9/10/2025</c:v>
                </c:pt>
                <c:pt idx="2586">
                  <c:v>9/11/2025</c:v>
                </c:pt>
                <c:pt idx="2587">
                  <c:v>9/12/2025</c:v>
                </c:pt>
                <c:pt idx="2588">
                  <c:v>9/15/2025</c:v>
                </c:pt>
                <c:pt idx="2589">
                  <c:v>9/16/2025</c:v>
                </c:pt>
                <c:pt idx="2590">
                  <c:v>9/17/2025</c:v>
                </c:pt>
                <c:pt idx="2591">
                  <c:v>9/18/2025</c:v>
                </c:pt>
                <c:pt idx="2592">
                  <c:v>9/19/2025</c:v>
                </c:pt>
                <c:pt idx="2593">
                  <c:v>9/22/2025</c:v>
                </c:pt>
                <c:pt idx="2594">
                  <c:v>9/23/2025</c:v>
                </c:pt>
                <c:pt idx="2595">
                  <c:v>9/24/2025</c:v>
                </c:pt>
                <c:pt idx="2596">
                  <c:v>9/25/2025</c:v>
                </c:pt>
                <c:pt idx="2597">
                  <c:v>9/26/2025</c:v>
                </c:pt>
                <c:pt idx="2598">
                  <c:v>9/29/2025</c:v>
                </c:pt>
                <c:pt idx="2599">
                  <c:v>9/30/2025</c:v>
                </c:pt>
                <c:pt idx="2600">
                  <c:v>10/1/2025</c:v>
                </c:pt>
                <c:pt idx="2601">
                  <c:v>10/2/2025</c:v>
                </c:pt>
                <c:pt idx="2602">
                  <c:v>10/3/2025</c:v>
                </c:pt>
                <c:pt idx="2603">
                  <c:v>10/6/2025</c:v>
                </c:pt>
                <c:pt idx="2604">
                  <c:v>10/7/2025</c:v>
                </c:pt>
                <c:pt idx="2605">
                  <c:v>10/8/2025</c:v>
                </c:pt>
                <c:pt idx="2606">
                  <c:v>10/9/2025</c:v>
                </c:pt>
              </c:strCache>
            </c:strRef>
          </c:cat>
          <c:val>
            <c:numRef>
              <c:f>'combined_vix_rp_2025-10-10'!$J$5:$J$2612</c:f>
              <c:numCache>
                <c:formatCode>General</c:formatCode>
                <c:ptCount val="2607"/>
                <c:pt idx="0">
                  <c:v>0.69079999999999997</c:v>
                </c:pt>
                <c:pt idx="1">
                  <c:v>0.69079999999999997</c:v>
                </c:pt>
                <c:pt idx="2">
                  <c:v>0.69079999999999997</c:v>
                </c:pt>
                <c:pt idx="3">
                  <c:v>0.69079999999999997</c:v>
                </c:pt>
                <c:pt idx="4">
                  <c:v>0.69079999999999997</c:v>
                </c:pt>
                <c:pt idx="5">
                  <c:v>0.69079999999999997</c:v>
                </c:pt>
                <c:pt idx="6">
                  <c:v>0.69079999999999997</c:v>
                </c:pt>
                <c:pt idx="7">
                  <c:v>0.69079999999999997</c:v>
                </c:pt>
                <c:pt idx="8">
                  <c:v>0.69079999999999997</c:v>
                </c:pt>
                <c:pt idx="9">
                  <c:v>0.69079999999999997</c:v>
                </c:pt>
                <c:pt idx="10">
                  <c:v>0.69079999999999997</c:v>
                </c:pt>
                <c:pt idx="11">
                  <c:v>0.69079999999999997</c:v>
                </c:pt>
                <c:pt idx="12">
                  <c:v>0.69079999999999997</c:v>
                </c:pt>
                <c:pt idx="13">
                  <c:v>0.69079999999999997</c:v>
                </c:pt>
                <c:pt idx="14">
                  <c:v>0.69079999999999997</c:v>
                </c:pt>
                <c:pt idx="15">
                  <c:v>0.69079999999999997</c:v>
                </c:pt>
                <c:pt idx="16">
                  <c:v>0.69079999999999997</c:v>
                </c:pt>
                <c:pt idx="17">
                  <c:v>0.69079999999999997</c:v>
                </c:pt>
                <c:pt idx="18">
                  <c:v>0.69079999999999997</c:v>
                </c:pt>
                <c:pt idx="19">
                  <c:v>0.69079999999999997</c:v>
                </c:pt>
                <c:pt idx="20">
                  <c:v>0.69079999999999997</c:v>
                </c:pt>
                <c:pt idx="21">
                  <c:v>0.69079999999999997</c:v>
                </c:pt>
                <c:pt idx="22">
                  <c:v>0.69079999999999997</c:v>
                </c:pt>
                <c:pt idx="23">
                  <c:v>0.69079999999999997</c:v>
                </c:pt>
                <c:pt idx="24">
                  <c:v>0.69079999999999997</c:v>
                </c:pt>
                <c:pt idx="25">
                  <c:v>0.69079999999999997</c:v>
                </c:pt>
                <c:pt idx="26">
                  <c:v>0.69079999999999997</c:v>
                </c:pt>
                <c:pt idx="27">
                  <c:v>0.69079999999999997</c:v>
                </c:pt>
                <c:pt idx="28">
                  <c:v>0.69079999999999997</c:v>
                </c:pt>
                <c:pt idx="29">
                  <c:v>0.69079999999999997</c:v>
                </c:pt>
                <c:pt idx="30">
                  <c:v>0.69079999999999997</c:v>
                </c:pt>
                <c:pt idx="31">
                  <c:v>0.69079999999999997</c:v>
                </c:pt>
                <c:pt idx="32">
                  <c:v>0.69079999999999997</c:v>
                </c:pt>
                <c:pt idx="33">
                  <c:v>0.69079999999999997</c:v>
                </c:pt>
                <c:pt idx="34">
                  <c:v>0.69079999999999997</c:v>
                </c:pt>
                <c:pt idx="35">
                  <c:v>0.69079999999999997</c:v>
                </c:pt>
                <c:pt idx="36">
                  <c:v>0.69079999999999997</c:v>
                </c:pt>
                <c:pt idx="37">
                  <c:v>0.69079999999999997</c:v>
                </c:pt>
                <c:pt idx="38">
                  <c:v>0.69079999999999997</c:v>
                </c:pt>
                <c:pt idx="39">
                  <c:v>0.69079999999999997</c:v>
                </c:pt>
                <c:pt idx="40">
                  <c:v>0.69079999999999997</c:v>
                </c:pt>
                <c:pt idx="41">
                  <c:v>0.69079999999999997</c:v>
                </c:pt>
                <c:pt idx="42">
                  <c:v>0.69079999999999997</c:v>
                </c:pt>
                <c:pt idx="43">
                  <c:v>0.69079999999999997</c:v>
                </c:pt>
                <c:pt idx="44">
                  <c:v>0.69079999999999997</c:v>
                </c:pt>
                <c:pt idx="45">
                  <c:v>0.69079999999999997</c:v>
                </c:pt>
                <c:pt idx="46">
                  <c:v>0.69079999999999997</c:v>
                </c:pt>
                <c:pt idx="47">
                  <c:v>0.69079999999999997</c:v>
                </c:pt>
                <c:pt idx="48">
                  <c:v>0.69079999999999997</c:v>
                </c:pt>
                <c:pt idx="49">
                  <c:v>0.69079999999999997</c:v>
                </c:pt>
                <c:pt idx="50">
                  <c:v>0.69079999999999997</c:v>
                </c:pt>
                <c:pt idx="51">
                  <c:v>0.69079999999999997</c:v>
                </c:pt>
                <c:pt idx="52">
                  <c:v>0.69079999999999997</c:v>
                </c:pt>
                <c:pt idx="53">
                  <c:v>0.69079999999999997</c:v>
                </c:pt>
                <c:pt idx="54">
                  <c:v>0.69079999999999997</c:v>
                </c:pt>
                <c:pt idx="55">
                  <c:v>0.69079999999999997</c:v>
                </c:pt>
                <c:pt idx="56">
                  <c:v>0.69079999999999997</c:v>
                </c:pt>
                <c:pt idx="57">
                  <c:v>0.69079999999999997</c:v>
                </c:pt>
                <c:pt idx="58">
                  <c:v>0.69079999999999997</c:v>
                </c:pt>
                <c:pt idx="59">
                  <c:v>0.69079999999999997</c:v>
                </c:pt>
                <c:pt idx="60">
                  <c:v>0.5181</c:v>
                </c:pt>
                <c:pt idx="61">
                  <c:v>0.5181</c:v>
                </c:pt>
                <c:pt idx="62">
                  <c:v>0.5181</c:v>
                </c:pt>
                <c:pt idx="63">
                  <c:v>0.5181</c:v>
                </c:pt>
                <c:pt idx="64">
                  <c:v>0.5181</c:v>
                </c:pt>
                <c:pt idx="65">
                  <c:v>0.5181</c:v>
                </c:pt>
                <c:pt idx="66">
                  <c:v>0.5181</c:v>
                </c:pt>
                <c:pt idx="67">
                  <c:v>0.5181</c:v>
                </c:pt>
                <c:pt idx="68">
                  <c:v>0.5181</c:v>
                </c:pt>
                <c:pt idx="69">
                  <c:v>0.5181</c:v>
                </c:pt>
                <c:pt idx="70">
                  <c:v>0.69079999999999997</c:v>
                </c:pt>
                <c:pt idx="71">
                  <c:v>0.69079999999999997</c:v>
                </c:pt>
                <c:pt idx="72">
                  <c:v>0.69079999999999997</c:v>
                </c:pt>
                <c:pt idx="73">
                  <c:v>0.69079999999999997</c:v>
                </c:pt>
                <c:pt idx="74">
                  <c:v>0.69079999999999997</c:v>
                </c:pt>
                <c:pt idx="75">
                  <c:v>0.69079999999999997</c:v>
                </c:pt>
                <c:pt idx="76">
                  <c:v>0.69079999999999997</c:v>
                </c:pt>
                <c:pt idx="77">
                  <c:v>0.69079999999999997</c:v>
                </c:pt>
                <c:pt idx="78">
                  <c:v>0.69079999999999997</c:v>
                </c:pt>
                <c:pt idx="79">
                  <c:v>0.69079999999999997</c:v>
                </c:pt>
                <c:pt idx="80">
                  <c:v>0.69079999999999997</c:v>
                </c:pt>
                <c:pt idx="81">
                  <c:v>0.69079999999999997</c:v>
                </c:pt>
                <c:pt idx="82">
                  <c:v>0.69079999999999997</c:v>
                </c:pt>
                <c:pt idx="83">
                  <c:v>0.69079999999999997</c:v>
                </c:pt>
                <c:pt idx="84">
                  <c:v>0.69079999999999997</c:v>
                </c:pt>
                <c:pt idx="85">
                  <c:v>0.69079999999999997</c:v>
                </c:pt>
                <c:pt idx="86">
                  <c:v>0.69079999999999997</c:v>
                </c:pt>
                <c:pt idx="87">
                  <c:v>0.69079999999999997</c:v>
                </c:pt>
                <c:pt idx="88">
                  <c:v>0.69079999999999997</c:v>
                </c:pt>
                <c:pt idx="89">
                  <c:v>0.69079999999999997</c:v>
                </c:pt>
                <c:pt idx="90">
                  <c:v>0.69079999999999997</c:v>
                </c:pt>
                <c:pt idx="91">
                  <c:v>0.69079999999999997</c:v>
                </c:pt>
                <c:pt idx="92">
                  <c:v>0.69079999999999997</c:v>
                </c:pt>
                <c:pt idx="93">
                  <c:v>0.69079999999999997</c:v>
                </c:pt>
                <c:pt idx="94">
                  <c:v>0.69079999999999997</c:v>
                </c:pt>
                <c:pt idx="95">
                  <c:v>0.69079999999999997</c:v>
                </c:pt>
                <c:pt idx="96">
                  <c:v>0.69079999999999997</c:v>
                </c:pt>
                <c:pt idx="97">
                  <c:v>0.69079999999999997</c:v>
                </c:pt>
                <c:pt idx="98">
                  <c:v>0.69079999999999997</c:v>
                </c:pt>
                <c:pt idx="99">
                  <c:v>0.69079999999999997</c:v>
                </c:pt>
                <c:pt idx="100">
                  <c:v>0.69079999999999997</c:v>
                </c:pt>
                <c:pt idx="101">
                  <c:v>0.69079999999999997</c:v>
                </c:pt>
                <c:pt idx="102">
                  <c:v>0.69079999999999997</c:v>
                </c:pt>
                <c:pt idx="103">
                  <c:v>0.69079999999999997</c:v>
                </c:pt>
                <c:pt idx="104">
                  <c:v>0.69079999999999997</c:v>
                </c:pt>
                <c:pt idx="105">
                  <c:v>0.69079999999999997</c:v>
                </c:pt>
                <c:pt idx="106">
                  <c:v>0.69079999999999997</c:v>
                </c:pt>
                <c:pt idx="107">
                  <c:v>0.69079999999999997</c:v>
                </c:pt>
                <c:pt idx="108">
                  <c:v>0.69079999999999997</c:v>
                </c:pt>
                <c:pt idx="109">
                  <c:v>0.69079999999999997</c:v>
                </c:pt>
                <c:pt idx="110">
                  <c:v>0.69079999999999997</c:v>
                </c:pt>
                <c:pt idx="111">
                  <c:v>0.69079999999999997</c:v>
                </c:pt>
                <c:pt idx="112">
                  <c:v>0.69079999999999997</c:v>
                </c:pt>
                <c:pt idx="113">
                  <c:v>0.69079999999999997</c:v>
                </c:pt>
                <c:pt idx="114">
                  <c:v>0.69079999999999997</c:v>
                </c:pt>
                <c:pt idx="115">
                  <c:v>0.69079999999999997</c:v>
                </c:pt>
                <c:pt idx="116">
                  <c:v>0.69079999999999997</c:v>
                </c:pt>
                <c:pt idx="117">
                  <c:v>0.69079999999999997</c:v>
                </c:pt>
                <c:pt idx="118">
                  <c:v>0.69079999999999997</c:v>
                </c:pt>
                <c:pt idx="119">
                  <c:v>0.69079999999999997</c:v>
                </c:pt>
                <c:pt idx="120">
                  <c:v>0.69079999999999997</c:v>
                </c:pt>
                <c:pt idx="121">
                  <c:v>0.69079999999999997</c:v>
                </c:pt>
                <c:pt idx="122">
                  <c:v>0.69079999999999997</c:v>
                </c:pt>
                <c:pt idx="123">
                  <c:v>0.69079999999999997</c:v>
                </c:pt>
                <c:pt idx="124">
                  <c:v>0.69079999999999997</c:v>
                </c:pt>
                <c:pt idx="125">
                  <c:v>0.69079999999999997</c:v>
                </c:pt>
                <c:pt idx="126">
                  <c:v>0.69079999999999997</c:v>
                </c:pt>
                <c:pt idx="127">
                  <c:v>0.69079999999999997</c:v>
                </c:pt>
                <c:pt idx="128">
                  <c:v>0.69079999999999997</c:v>
                </c:pt>
                <c:pt idx="129">
                  <c:v>0.69079999999999997</c:v>
                </c:pt>
                <c:pt idx="130">
                  <c:v>0.69079999999999997</c:v>
                </c:pt>
                <c:pt idx="131">
                  <c:v>0.69079999999999997</c:v>
                </c:pt>
                <c:pt idx="132">
                  <c:v>0.69079999999999997</c:v>
                </c:pt>
                <c:pt idx="133">
                  <c:v>0.69079999999999997</c:v>
                </c:pt>
                <c:pt idx="134">
                  <c:v>0.69079999999999997</c:v>
                </c:pt>
                <c:pt idx="135">
                  <c:v>0.69079999999999997</c:v>
                </c:pt>
                <c:pt idx="136">
                  <c:v>0.69079999999999997</c:v>
                </c:pt>
                <c:pt idx="137">
                  <c:v>0.69079999999999997</c:v>
                </c:pt>
                <c:pt idx="138">
                  <c:v>0.69079999999999997</c:v>
                </c:pt>
                <c:pt idx="139">
                  <c:v>0.69079999999999997</c:v>
                </c:pt>
                <c:pt idx="140">
                  <c:v>0.69079999999999997</c:v>
                </c:pt>
                <c:pt idx="141">
                  <c:v>0.69079999999999997</c:v>
                </c:pt>
                <c:pt idx="142">
                  <c:v>0.69079999999999997</c:v>
                </c:pt>
                <c:pt idx="143">
                  <c:v>0.69079999999999997</c:v>
                </c:pt>
                <c:pt idx="144">
                  <c:v>0.69079999999999997</c:v>
                </c:pt>
                <c:pt idx="145">
                  <c:v>0.69079999999999997</c:v>
                </c:pt>
                <c:pt idx="146">
                  <c:v>0.69079999999999997</c:v>
                </c:pt>
                <c:pt idx="147">
                  <c:v>0.69079999999999997</c:v>
                </c:pt>
                <c:pt idx="148">
                  <c:v>0.69079999999999997</c:v>
                </c:pt>
                <c:pt idx="149">
                  <c:v>0.68059999999999998</c:v>
                </c:pt>
                <c:pt idx="150">
                  <c:v>0.68059999999999998</c:v>
                </c:pt>
                <c:pt idx="151">
                  <c:v>0.68059999999999998</c:v>
                </c:pt>
                <c:pt idx="152">
                  <c:v>0.68059999999999998</c:v>
                </c:pt>
                <c:pt idx="153">
                  <c:v>0.68059999999999998</c:v>
                </c:pt>
                <c:pt idx="154">
                  <c:v>0.68059999999999998</c:v>
                </c:pt>
                <c:pt idx="155">
                  <c:v>0.68059999999999998</c:v>
                </c:pt>
                <c:pt idx="156">
                  <c:v>0.68059999999999998</c:v>
                </c:pt>
                <c:pt idx="157">
                  <c:v>0.68059999999999998</c:v>
                </c:pt>
                <c:pt idx="158">
                  <c:v>0.68059999999999998</c:v>
                </c:pt>
                <c:pt idx="159">
                  <c:v>0.68059999999999998</c:v>
                </c:pt>
                <c:pt idx="160">
                  <c:v>0.68059999999999998</c:v>
                </c:pt>
                <c:pt idx="161">
                  <c:v>0.68059999999999998</c:v>
                </c:pt>
                <c:pt idx="162">
                  <c:v>0.68059999999999998</c:v>
                </c:pt>
                <c:pt idx="163">
                  <c:v>0.68059999999999998</c:v>
                </c:pt>
                <c:pt idx="164">
                  <c:v>0.68059999999999998</c:v>
                </c:pt>
                <c:pt idx="165">
                  <c:v>0.68059999999999998</c:v>
                </c:pt>
                <c:pt idx="166">
                  <c:v>0.68059999999999998</c:v>
                </c:pt>
                <c:pt idx="167">
                  <c:v>0.68059999999999998</c:v>
                </c:pt>
                <c:pt idx="168">
                  <c:v>0.68059999999999998</c:v>
                </c:pt>
                <c:pt idx="169">
                  <c:v>0.68059999999999998</c:v>
                </c:pt>
                <c:pt idx="170">
                  <c:v>0.68059999999999998</c:v>
                </c:pt>
                <c:pt idx="171">
                  <c:v>0.68059999999999998</c:v>
                </c:pt>
                <c:pt idx="172">
                  <c:v>0.68059999999999998</c:v>
                </c:pt>
                <c:pt idx="173">
                  <c:v>0.68059999999999998</c:v>
                </c:pt>
                <c:pt idx="174">
                  <c:v>0.68059999999999998</c:v>
                </c:pt>
                <c:pt idx="175">
                  <c:v>0.68059999999999998</c:v>
                </c:pt>
                <c:pt idx="176">
                  <c:v>0.68059999999999998</c:v>
                </c:pt>
                <c:pt idx="177">
                  <c:v>0.68059999999999998</c:v>
                </c:pt>
                <c:pt idx="178">
                  <c:v>0.68059999999999998</c:v>
                </c:pt>
                <c:pt idx="179">
                  <c:v>0.68059999999999998</c:v>
                </c:pt>
                <c:pt idx="180">
                  <c:v>0.68059999999999998</c:v>
                </c:pt>
                <c:pt idx="181">
                  <c:v>0.68059999999999998</c:v>
                </c:pt>
                <c:pt idx="182">
                  <c:v>0.68059999999999998</c:v>
                </c:pt>
                <c:pt idx="183">
                  <c:v>0.68059999999999998</c:v>
                </c:pt>
                <c:pt idx="184">
                  <c:v>0.68059999999999998</c:v>
                </c:pt>
                <c:pt idx="185">
                  <c:v>0.68059999999999998</c:v>
                </c:pt>
                <c:pt idx="186">
                  <c:v>0.68059999999999998</c:v>
                </c:pt>
                <c:pt idx="187">
                  <c:v>0.68059999999999998</c:v>
                </c:pt>
                <c:pt idx="188">
                  <c:v>0.68059999999999998</c:v>
                </c:pt>
                <c:pt idx="189">
                  <c:v>0.68059999999999998</c:v>
                </c:pt>
                <c:pt idx="190">
                  <c:v>0.68059999999999998</c:v>
                </c:pt>
                <c:pt idx="191">
                  <c:v>0.68059999999999998</c:v>
                </c:pt>
                <c:pt idx="192">
                  <c:v>0.68059999999999998</c:v>
                </c:pt>
                <c:pt idx="193">
                  <c:v>0.68059999999999998</c:v>
                </c:pt>
                <c:pt idx="194">
                  <c:v>0.68059999999999998</c:v>
                </c:pt>
                <c:pt idx="195">
                  <c:v>0.68059999999999998</c:v>
                </c:pt>
                <c:pt idx="196">
                  <c:v>0.68059999999999998</c:v>
                </c:pt>
                <c:pt idx="197">
                  <c:v>0.68059999999999998</c:v>
                </c:pt>
                <c:pt idx="198">
                  <c:v>0.68059999999999998</c:v>
                </c:pt>
                <c:pt idx="199">
                  <c:v>0.68059999999999998</c:v>
                </c:pt>
                <c:pt idx="200">
                  <c:v>0.68059999999999998</c:v>
                </c:pt>
                <c:pt idx="201">
                  <c:v>0.68059999999999998</c:v>
                </c:pt>
                <c:pt idx="202">
                  <c:v>0.68059999999999998</c:v>
                </c:pt>
                <c:pt idx="203">
                  <c:v>0.68059999999999998</c:v>
                </c:pt>
                <c:pt idx="204">
                  <c:v>0.68059999999999998</c:v>
                </c:pt>
                <c:pt idx="205">
                  <c:v>0.68059999999999998</c:v>
                </c:pt>
                <c:pt idx="206">
                  <c:v>0.68059999999999998</c:v>
                </c:pt>
                <c:pt idx="207">
                  <c:v>0.68059999999999998</c:v>
                </c:pt>
                <c:pt idx="208">
                  <c:v>0.68059999999999998</c:v>
                </c:pt>
                <c:pt idx="209">
                  <c:v>0.68059999999999998</c:v>
                </c:pt>
                <c:pt idx="210">
                  <c:v>0.66800000000000004</c:v>
                </c:pt>
                <c:pt idx="211">
                  <c:v>0.66800000000000004</c:v>
                </c:pt>
                <c:pt idx="212">
                  <c:v>0.66800000000000004</c:v>
                </c:pt>
                <c:pt idx="213">
                  <c:v>0.66800000000000004</c:v>
                </c:pt>
                <c:pt idx="214">
                  <c:v>0.66800000000000004</c:v>
                </c:pt>
                <c:pt idx="215">
                  <c:v>0.66800000000000004</c:v>
                </c:pt>
                <c:pt idx="216">
                  <c:v>0.66800000000000004</c:v>
                </c:pt>
                <c:pt idx="217">
                  <c:v>0.66800000000000004</c:v>
                </c:pt>
                <c:pt idx="218">
                  <c:v>0.66800000000000004</c:v>
                </c:pt>
                <c:pt idx="219">
                  <c:v>0.66800000000000004</c:v>
                </c:pt>
                <c:pt idx="220">
                  <c:v>0.66800000000000004</c:v>
                </c:pt>
                <c:pt idx="221">
                  <c:v>0.66800000000000004</c:v>
                </c:pt>
                <c:pt idx="222">
                  <c:v>0.66800000000000004</c:v>
                </c:pt>
                <c:pt idx="223">
                  <c:v>0.66800000000000004</c:v>
                </c:pt>
                <c:pt idx="224">
                  <c:v>0.66800000000000004</c:v>
                </c:pt>
                <c:pt idx="225">
                  <c:v>0.66800000000000004</c:v>
                </c:pt>
                <c:pt idx="226">
                  <c:v>0.66800000000000004</c:v>
                </c:pt>
                <c:pt idx="227">
                  <c:v>0.66800000000000004</c:v>
                </c:pt>
                <c:pt idx="228">
                  <c:v>0.66800000000000004</c:v>
                </c:pt>
                <c:pt idx="229">
                  <c:v>0.66800000000000004</c:v>
                </c:pt>
                <c:pt idx="230">
                  <c:v>0.66800000000000004</c:v>
                </c:pt>
                <c:pt idx="231">
                  <c:v>0.66800000000000004</c:v>
                </c:pt>
                <c:pt idx="232">
                  <c:v>0.66800000000000004</c:v>
                </c:pt>
                <c:pt idx="233">
                  <c:v>0.66800000000000004</c:v>
                </c:pt>
                <c:pt idx="234">
                  <c:v>0.66800000000000004</c:v>
                </c:pt>
                <c:pt idx="235">
                  <c:v>0.66800000000000004</c:v>
                </c:pt>
                <c:pt idx="236">
                  <c:v>0.66800000000000004</c:v>
                </c:pt>
                <c:pt idx="237">
                  <c:v>0.66800000000000004</c:v>
                </c:pt>
                <c:pt idx="238">
                  <c:v>0.66800000000000004</c:v>
                </c:pt>
                <c:pt idx="239">
                  <c:v>0.66800000000000004</c:v>
                </c:pt>
                <c:pt idx="240">
                  <c:v>0.66800000000000004</c:v>
                </c:pt>
                <c:pt idx="241">
                  <c:v>0.66800000000000004</c:v>
                </c:pt>
                <c:pt idx="242">
                  <c:v>0.66800000000000004</c:v>
                </c:pt>
                <c:pt idx="243">
                  <c:v>0.66800000000000004</c:v>
                </c:pt>
                <c:pt idx="244">
                  <c:v>0.66800000000000004</c:v>
                </c:pt>
                <c:pt idx="245">
                  <c:v>0.66800000000000004</c:v>
                </c:pt>
                <c:pt idx="246">
                  <c:v>0.66800000000000004</c:v>
                </c:pt>
                <c:pt idx="247">
                  <c:v>0.66800000000000004</c:v>
                </c:pt>
                <c:pt idx="248">
                  <c:v>0.66800000000000004</c:v>
                </c:pt>
                <c:pt idx="249">
                  <c:v>0.66800000000000004</c:v>
                </c:pt>
                <c:pt idx="250">
                  <c:v>0.66800000000000004</c:v>
                </c:pt>
                <c:pt idx="251">
                  <c:v>0.66800000000000004</c:v>
                </c:pt>
                <c:pt idx="252">
                  <c:v>0.66800000000000004</c:v>
                </c:pt>
                <c:pt idx="253">
                  <c:v>0.66800000000000004</c:v>
                </c:pt>
                <c:pt idx="254">
                  <c:v>0.66800000000000004</c:v>
                </c:pt>
                <c:pt idx="255">
                  <c:v>0.66800000000000004</c:v>
                </c:pt>
                <c:pt idx="256">
                  <c:v>0.66800000000000004</c:v>
                </c:pt>
                <c:pt idx="257">
                  <c:v>0.66800000000000004</c:v>
                </c:pt>
                <c:pt idx="258">
                  <c:v>0.66800000000000004</c:v>
                </c:pt>
                <c:pt idx="259">
                  <c:v>0.66800000000000004</c:v>
                </c:pt>
                <c:pt idx="260">
                  <c:v>0.66800000000000004</c:v>
                </c:pt>
                <c:pt idx="261">
                  <c:v>0.66800000000000004</c:v>
                </c:pt>
                <c:pt idx="262">
                  <c:v>0.66800000000000004</c:v>
                </c:pt>
                <c:pt idx="263">
                  <c:v>0.66800000000000004</c:v>
                </c:pt>
                <c:pt idx="264">
                  <c:v>0.66800000000000004</c:v>
                </c:pt>
                <c:pt idx="265">
                  <c:v>0.66800000000000004</c:v>
                </c:pt>
                <c:pt idx="266">
                  <c:v>0.66800000000000004</c:v>
                </c:pt>
                <c:pt idx="267">
                  <c:v>0.66800000000000004</c:v>
                </c:pt>
                <c:pt idx="268">
                  <c:v>0.66800000000000004</c:v>
                </c:pt>
                <c:pt idx="269">
                  <c:v>0.66800000000000004</c:v>
                </c:pt>
                <c:pt idx="270">
                  <c:v>0.66800000000000004</c:v>
                </c:pt>
                <c:pt idx="271">
                  <c:v>0.66800000000000004</c:v>
                </c:pt>
                <c:pt idx="272">
                  <c:v>0.66800000000000004</c:v>
                </c:pt>
                <c:pt idx="273">
                  <c:v>0.66800000000000004</c:v>
                </c:pt>
                <c:pt idx="274">
                  <c:v>0.63539999999999996</c:v>
                </c:pt>
                <c:pt idx="275">
                  <c:v>0.63539999999999996</c:v>
                </c:pt>
                <c:pt idx="276">
                  <c:v>0.63539999999999996</c:v>
                </c:pt>
                <c:pt idx="277">
                  <c:v>0.63539999999999996</c:v>
                </c:pt>
                <c:pt idx="278">
                  <c:v>0.63539999999999996</c:v>
                </c:pt>
                <c:pt idx="279">
                  <c:v>0.63539999999999996</c:v>
                </c:pt>
                <c:pt idx="280">
                  <c:v>0.63539999999999996</c:v>
                </c:pt>
                <c:pt idx="281">
                  <c:v>0.63539999999999996</c:v>
                </c:pt>
                <c:pt idx="282">
                  <c:v>0.63539999999999996</c:v>
                </c:pt>
                <c:pt idx="283">
                  <c:v>0.63539999999999996</c:v>
                </c:pt>
                <c:pt idx="284">
                  <c:v>0.63539999999999996</c:v>
                </c:pt>
                <c:pt idx="285">
                  <c:v>0.63539999999999996</c:v>
                </c:pt>
                <c:pt idx="286">
                  <c:v>0.63539999999999996</c:v>
                </c:pt>
                <c:pt idx="287">
                  <c:v>0.63539999999999996</c:v>
                </c:pt>
                <c:pt idx="288">
                  <c:v>0.63539999999999996</c:v>
                </c:pt>
                <c:pt idx="289">
                  <c:v>0.63539999999999996</c:v>
                </c:pt>
                <c:pt idx="290">
                  <c:v>0.63539999999999996</c:v>
                </c:pt>
                <c:pt idx="291">
                  <c:v>0.63539999999999996</c:v>
                </c:pt>
                <c:pt idx="292">
                  <c:v>0.63539999999999996</c:v>
                </c:pt>
                <c:pt idx="293">
                  <c:v>0.63539999999999996</c:v>
                </c:pt>
                <c:pt idx="294">
                  <c:v>0.63539999999999996</c:v>
                </c:pt>
                <c:pt idx="295">
                  <c:v>0.63539999999999996</c:v>
                </c:pt>
                <c:pt idx="296">
                  <c:v>0.63539999999999996</c:v>
                </c:pt>
                <c:pt idx="297">
                  <c:v>0.63539999999999996</c:v>
                </c:pt>
                <c:pt idx="298">
                  <c:v>0.63539999999999996</c:v>
                </c:pt>
                <c:pt idx="299">
                  <c:v>0.63539999999999996</c:v>
                </c:pt>
                <c:pt idx="300">
                  <c:v>0.63539999999999996</c:v>
                </c:pt>
                <c:pt idx="301">
                  <c:v>0.63539999999999996</c:v>
                </c:pt>
                <c:pt idx="302">
                  <c:v>0.63539999999999996</c:v>
                </c:pt>
                <c:pt idx="303">
                  <c:v>0.63539999999999996</c:v>
                </c:pt>
                <c:pt idx="304">
                  <c:v>0.63539999999999996</c:v>
                </c:pt>
                <c:pt idx="305">
                  <c:v>0.63539999999999996</c:v>
                </c:pt>
                <c:pt idx="306">
                  <c:v>0.63539999999999996</c:v>
                </c:pt>
                <c:pt idx="307">
                  <c:v>0.63539999999999996</c:v>
                </c:pt>
                <c:pt idx="308">
                  <c:v>0.63539999999999996</c:v>
                </c:pt>
                <c:pt idx="309">
                  <c:v>0.63539999999999996</c:v>
                </c:pt>
                <c:pt idx="310">
                  <c:v>0.63539999999999996</c:v>
                </c:pt>
                <c:pt idx="311">
                  <c:v>0.63539999999999996</c:v>
                </c:pt>
                <c:pt idx="312">
                  <c:v>0.63539999999999996</c:v>
                </c:pt>
                <c:pt idx="313">
                  <c:v>0.63539999999999996</c:v>
                </c:pt>
                <c:pt idx="314">
                  <c:v>0.63539999999999996</c:v>
                </c:pt>
                <c:pt idx="315">
                  <c:v>0.63539999999999996</c:v>
                </c:pt>
                <c:pt idx="316">
                  <c:v>0.63539999999999996</c:v>
                </c:pt>
                <c:pt idx="317">
                  <c:v>0.63539999999999996</c:v>
                </c:pt>
                <c:pt idx="318">
                  <c:v>0.63539999999999996</c:v>
                </c:pt>
                <c:pt idx="319">
                  <c:v>0.63539999999999996</c:v>
                </c:pt>
                <c:pt idx="320">
                  <c:v>0.63539999999999996</c:v>
                </c:pt>
                <c:pt idx="321">
                  <c:v>0.63539999999999996</c:v>
                </c:pt>
                <c:pt idx="322">
                  <c:v>0.63539999999999996</c:v>
                </c:pt>
                <c:pt idx="323">
                  <c:v>0.63539999999999996</c:v>
                </c:pt>
                <c:pt idx="324">
                  <c:v>0.63539999999999996</c:v>
                </c:pt>
                <c:pt idx="325">
                  <c:v>0.63539999999999996</c:v>
                </c:pt>
                <c:pt idx="326">
                  <c:v>0.63539999999999996</c:v>
                </c:pt>
                <c:pt idx="327">
                  <c:v>0.63539999999999996</c:v>
                </c:pt>
                <c:pt idx="328">
                  <c:v>0.63539999999999996</c:v>
                </c:pt>
                <c:pt idx="329">
                  <c:v>0.63539999999999996</c:v>
                </c:pt>
                <c:pt idx="330">
                  <c:v>0.63539999999999996</c:v>
                </c:pt>
                <c:pt idx="331">
                  <c:v>0.63539999999999996</c:v>
                </c:pt>
                <c:pt idx="332">
                  <c:v>0.63539999999999996</c:v>
                </c:pt>
                <c:pt idx="333">
                  <c:v>0.63539999999999996</c:v>
                </c:pt>
                <c:pt idx="334">
                  <c:v>0.63539999999999996</c:v>
                </c:pt>
                <c:pt idx="335">
                  <c:v>0.63539999999999996</c:v>
                </c:pt>
                <c:pt idx="336">
                  <c:v>0.63539999999999996</c:v>
                </c:pt>
                <c:pt idx="337">
                  <c:v>0.63539999999999996</c:v>
                </c:pt>
                <c:pt idx="338">
                  <c:v>0.63739999999999997</c:v>
                </c:pt>
                <c:pt idx="339">
                  <c:v>0.63739999999999997</c:v>
                </c:pt>
                <c:pt idx="340">
                  <c:v>0.63739999999999997</c:v>
                </c:pt>
                <c:pt idx="341">
                  <c:v>0.63739999999999997</c:v>
                </c:pt>
                <c:pt idx="342">
                  <c:v>0.63739999999999997</c:v>
                </c:pt>
                <c:pt idx="343">
                  <c:v>0.63739999999999997</c:v>
                </c:pt>
                <c:pt idx="344">
                  <c:v>0.63739999999999997</c:v>
                </c:pt>
                <c:pt idx="345">
                  <c:v>0.63739999999999997</c:v>
                </c:pt>
                <c:pt idx="346">
                  <c:v>0.63739999999999997</c:v>
                </c:pt>
                <c:pt idx="347">
                  <c:v>0.63739999999999997</c:v>
                </c:pt>
                <c:pt idx="348">
                  <c:v>0.63739999999999997</c:v>
                </c:pt>
                <c:pt idx="349">
                  <c:v>0.63739999999999997</c:v>
                </c:pt>
                <c:pt idx="350">
                  <c:v>0.63739999999999997</c:v>
                </c:pt>
                <c:pt idx="351">
                  <c:v>0.63739999999999997</c:v>
                </c:pt>
                <c:pt idx="352">
                  <c:v>0.63739999999999997</c:v>
                </c:pt>
                <c:pt idx="353">
                  <c:v>0.63739999999999997</c:v>
                </c:pt>
                <c:pt idx="354">
                  <c:v>0.63739999999999997</c:v>
                </c:pt>
                <c:pt idx="355">
                  <c:v>0.63739999999999997</c:v>
                </c:pt>
                <c:pt idx="356">
                  <c:v>0.63739999999999997</c:v>
                </c:pt>
                <c:pt idx="357">
                  <c:v>0.63739999999999997</c:v>
                </c:pt>
                <c:pt idx="358">
                  <c:v>0.63739999999999997</c:v>
                </c:pt>
                <c:pt idx="359">
                  <c:v>0.63739999999999997</c:v>
                </c:pt>
                <c:pt idx="360">
                  <c:v>0.63739999999999997</c:v>
                </c:pt>
                <c:pt idx="361">
                  <c:v>0.63739999999999997</c:v>
                </c:pt>
                <c:pt idx="362">
                  <c:v>0.63739999999999997</c:v>
                </c:pt>
                <c:pt idx="363">
                  <c:v>0.63739999999999997</c:v>
                </c:pt>
                <c:pt idx="364">
                  <c:v>0.63739999999999997</c:v>
                </c:pt>
                <c:pt idx="365">
                  <c:v>0.63739999999999997</c:v>
                </c:pt>
                <c:pt idx="366">
                  <c:v>0.63739999999999997</c:v>
                </c:pt>
                <c:pt idx="367">
                  <c:v>0.63739999999999997</c:v>
                </c:pt>
                <c:pt idx="368">
                  <c:v>0.63739999999999997</c:v>
                </c:pt>
                <c:pt idx="369">
                  <c:v>0.63739999999999997</c:v>
                </c:pt>
                <c:pt idx="370">
                  <c:v>0.63739999999999997</c:v>
                </c:pt>
                <c:pt idx="371">
                  <c:v>0.63739999999999997</c:v>
                </c:pt>
                <c:pt idx="372">
                  <c:v>0.63739999999999997</c:v>
                </c:pt>
                <c:pt idx="373">
                  <c:v>0.63739999999999997</c:v>
                </c:pt>
                <c:pt idx="374">
                  <c:v>0.63739999999999997</c:v>
                </c:pt>
                <c:pt idx="375">
                  <c:v>0.63739999999999997</c:v>
                </c:pt>
                <c:pt idx="376">
                  <c:v>0.63739999999999997</c:v>
                </c:pt>
                <c:pt idx="377">
                  <c:v>0.63739999999999997</c:v>
                </c:pt>
                <c:pt idx="378">
                  <c:v>0.63739999999999997</c:v>
                </c:pt>
                <c:pt idx="379">
                  <c:v>0.63739999999999997</c:v>
                </c:pt>
                <c:pt idx="380">
                  <c:v>0.63739999999999997</c:v>
                </c:pt>
                <c:pt idx="381">
                  <c:v>0.63739999999999997</c:v>
                </c:pt>
                <c:pt idx="382">
                  <c:v>0.63739999999999997</c:v>
                </c:pt>
                <c:pt idx="383">
                  <c:v>0.63739999999999997</c:v>
                </c:pt>
                <c:pt idx="384">
                  <c:v>0.63739999999999997</c:v>
                </c:pt>
                <c:pt idx="385">
                  <c:v>0.63739999999999997</c:v>
                </c:pt>
                <c:pt idx="386">
                  <c:v>0.63739999999999997</c:v>
                </c:pt>
                <c:pt idx="387">
                  <c:v>0.63739999999999997</c:v>
                </c:pt>
                <c:pt idx="388">
                  <c:v>0.63739999999999997</c:v>
                </c:pt>
                <c:pt idx="389">
                  <c:v>0.63739999999999997</c:v>
                </c:pt>
                <c:pt idx="390">
                  <c:v>0.63739999999999997</c:v>
                </c:pt>
                <c:pt idx="391">
                  <c:v>0.63739999999999997</c:v>
                </c:pt>
                <c:pt idx="392">
                  <c:v>0.63739999999999997</c:v>
                </c:pt>
                <c:pt idx="393">
                  <c:v>0.63739999999999997</c:v>
                </c:pt>
                <c:pt idx="394">
                  <c:v>0.63739999999999997</c:v>
                </c:pt>
                <c:pt idx="395">
                  <c:v>0.63739999999999997</c:v>
                </c:pt>
                <c:pt idx="396">
                  <c:v>0.63739999999999997</c:v>
                </c:pt>
                <c:pt idx="397">
                  <c:v>0.63739999999999997</c:v>
                </c:pt>
                <c:pt idx="398">
                  <c:v>0.63739999999999997</c:v>
                </c:pt>
                <c:pt idx="399">
                  <c:v>0.63739999999999997</c:v>
                </c:pt>
                <c:pt idx="400">
                  <c:v>0.63739999999999997</c:v>
                </c:pt>
                <c:pt idx="401">
                  <c:v>0.63739999999999997</c:v>
                </c:pt>
                <c:pt idx="402">
                  <c:v>0.62390000000000001</c:v>
                </c:pt>
                <c:pt idx="403">
                  <c:v>0.62390000000000001</c:v>
                </c:pt>
                <c:pt idx="404">
                  <c:v>0.62390000000000001</c:v>
                </c:pt>
                <c:pt idx="405">
                  <c:v>0.62390000000000001</c:v>
                </c:pt>
                <c:pt idx="406">
                  <c:v>0.62390000000000001</c:v>
                </c:pt>
                <c:pt idx="407">
                  <c:v>0.62390000000000001</c:v>
                </c:pt>
                <c:pt idx="408">
                  <c:v>0.62390000000000001</c:v>
                </c:pt>
                <c:pt idx="409">
                  <c:v>0.62390000000000001</c:v>
                </c:pt>
                <c:pt idx="410">
                  <c:v>0.62390000000000001</c:v>
                </c:pt>
                <c:pt idx="411">
                  <c:v>0.62390000000000001</c:v>
                </c:pt>
                <c:pt idx="412">
                  <c:v>0.62390000000000001</c:v>
                </c:pt>
                <c:pt idx="413">
                  <c:v>0.62390000000000001</c:v>
                </c:pt>
                <c:pt idx="414">
                  <c:v>0.62390000000000001</c:v>
                </c:pt>
                <c:pt idx="415">
                  <c:v>0.62390000000000001</c:v>
                </c:pt>
                <c:pt idx="416">
                  <c:v>0.62390000000000001</c:v>
                </c:pt>
                <c:pt idx="417">
                  <c:v>0.62390000000000001</c:v>
                </c:pt>
                <c:pt idx="418">
                  <c:v>0.62390000000000001</c:v>
                </c:pt>
                <c:pt idx="419">
                  <c:v>0.62390000000000001</c:v>
                </c:pt>
                <c:pt idx="420">
                  <c:v>0.62390000000000001</c:v>
                </c:pt>
                <c:pt idx="421">
                  <c:v>0.62390000000000001</c:v>
                </c:pt>
                <c:pt idx="422">
                  <c:v>0.62390000000000001</c:v>
                </c:pt>
                <c:pt idx="423">
                  <c:v>0.62390000000000001</c:v>
                </c:pt>
                <c:pt idx="424">
                  <c:v>0.62390000000000001</c:v>
                </c:pt>
                <c:pt idx="425">
                  <c:v>0.62390000000000001</c:v>
                </c:pt>
                <c:pt idx="426">
                  <c:v>0.62390000000000001</c:v>
                </c:pt>
                <c:pt idx="427">
                  <c:v>0.62390000000000001</c:v>
                </c:pt>
                <c:pt idx="428">
                  <c:v>0.62390000000000001</c:v>
                </c:pt>
                <c:pt idx="429">
                  <c:v>0.62390000000000001</c:v>
                </c:pt>
                <c:pt idx="430">
                  <c:v>0.62390000000000001</c:v>
                </c:pt>
                <c:pt idx="431">
                  <c:v>0.62390000000000001</c:v>
                </c:pt>
                <c:pt idx="432">
                  <c:v>0.62390000000000001</c:v>
                </c:pt>
                <c:pt idx="433">
                  <c:v>0.62390000000000001</c:v>
                </c:pt>
                <c:pt idx="434">
                  <c:v>0.62390000000000001</c:v>
                </c:pt>
                <c:pt idx="435">
                  <c:v>0.62390000000000001</c:v>
                </c:pt>
                <c:pt idx="436">
                  <c:v>0.62390000000000001</c:v>
                </c:pt>
                <c:pt idx="437">
                  <c:v>0.62390000000000001</c:v>
                </c:pt>
                <c:pt idx="438">
                  <c:v>0.62390000000000001</c:v>
                </c:pt>
                <c:pt idx="439">
                  <c:v>0.62390000000000001</c:v>
                </c:pt>
                <c:pt idx="440">
                  <c:v>0.62390000000000001</c:v>
                </c:pt>
                <c:pt idx="441">
                  <c:v>0.62390000000000001</c:v>
                </c:pt>
                <c:pt idx="442">
                  <c:v>0.62390000000000001</c:v>
                </c:pt>
                <c:pt idx="443">
                  <c:v>0.62390000000000001</c:v>
                </c:pt>
                <c:pt idx="444">
                  <c:v>0.62390000000000001</c:v>
                </c:pt>
                <c:pt idx="445">
                  <c:v>0.62390000000000001</c:v>
                </c:pt>
                <c:pt idx="446">
                  <c:v>0.62390000000000001</c:v>
                </c:pt>
                <c:pt idx="447">
                  <c:v>0.62390000000000001</c:v>
                </c:pt>
                <c:pt idx="448">
                  <c:v>0.62390000000000001</c:v>
                </c:pt>
                <c:pt idx="449">
                  <c:v>0.62390000000000001</c:v>
                </c:pt>
                <c:pt idx="450">
                  <c:v>0.62390000000000001</c:v>
                </c:pt>
                <c:pt idx="451">
                  <c:v>0.62390000000000001</c:v>
                </c:pt>
                <c:pt idx="452">
                  <c:v>0.62390000000000001</c:v>
                </c:pt>
                <c:pt idx="453">
                  <c:v>0.62390000000000001</c:v>
                </c:pt>
                <c:pt idx="454">
                  <c:v>0.62390000000000001</c:v>
                </c:pt>
                <c:pt idx="455">
                  <c:v>0.62390000000000001</c:v>
                </c:pt>
                <c:pt idx="456">
                  <c:v>0.62390000000000001</c:v>
                </c:pt>
                <c:pt idx="457">
                  <c:v>0.62390000000000001</c:v>
                </c:pt>
                <c:pt idx="458">
                  <c:v>0.62390000000000001</c:v>
                </c:pt>
                <c:pt idx="459">
                  <c:v>0.62390000000000001</c:v>
                </c:pt>
                <c:pt idx="460">
                  <c:v>0.62390000000000001</c:v>
                </c:pt>
                <c:pt idx="461">
                  <c:v>0.62390000000000001</c:v>
                </c:pt>
                <c:pt idx="462">
                  <c:v>0.62390000000000001</c:v>
                </c:pt>
                <c:pt idx="463">
                  <c:v>0.60909999999999997</c:v>
                </c:pt>
                <c:pt idx="464">
                  <c:v>0.60909999999999997</c:v>
                </c:pt>
                <c:pt idx="465">
                  <c:v>0.60909999999999997</c:v>
                </c:pt>
                <c:pt idx="466">
                  <c:v>0.60909999999999997</c:v>
                </c:pt>
                <c:pt idx="467">
                  <c:v>0.60909999999999997</c:v>
                </c:pt>
                <c:pt idx="468">
                  <c:v>0.60909999999999997</c:v>
                </c:pt>
                <c:pt idx="469">
                  <c:v>0.60909999999999997</c:v>
                </c:pt>
                <c:pt idx="470">
                  <c:v>0.60909999999999997</c:v>
                </c:pt>
                <c:pt idx="471">
                  <c:v>0.60909999999999997</c:v>
                </c:pt>
                <c:pt idx="472">
                  <c:v>0.60909999999999997</c:v>
                </c:pt>
                <c:pt idx="473">
                  <c:v>0.60909999999999997</c:v>
                </c:pt>
                <c:pt idx="474">
                  <c:v>0.60909999999999997</c:v>
                </c:pt>
                <c:pt idx="475">
                  <c:v>0.60909999999999997</c:v>
                </c:pt>
                <c:pt idx="476">
                  <c:v>0.60909999999999997</c:v>
                </c:pt>
                <c:pt idx="477">
                  <c:v>0.60909999999999997</c:v>
                </c:pt>
                <c:pt idx="478">
                  <c:v>0.60909999999999997</c:v>
                </c:pt>
                <c:pt idx="479">
                  <c:v>0.60909999999999997</c:v>
                </c:pt>
                <c:pt idx="480">
                  <c:v>0.60909999999999997</c:v>
                </c:pt>
                <c:pt idx="481">
                  <c:v>0.60909999999999997</c:v>
                </c:pt>
                <c:pt idx="482">
                  <c:v>0.60909999999999997</c:v>
                </c:pt>
                <c:pt idx="483">
                  <c:v>0.60909999999999997</c:v>
                </c:pt>
                <c:pt idx="484">
                  <c:v>0.60909999999999997</c:v>
                </c:pt>
                <c:pt idx="485">
                  <c:v>0.60909999999999997</c:v>
                </c:pt>
                <c:pt idx="486">
                  <c:v>0.60909999999999997</c:v>
                </c:pt>
                <c:pt idx="487">
                  <c:v>0.60909999999999997</c:v>
                </c:pt>
                <c:pt idx="488">
                  <c:v>0.60909999999999997</c:v>
                </c:pt>
                <c:pt idx="489">
                  <c:v>0.60909999999999997</c:v>
                </c:pt>
                <c:pt idx="490">
                  <c:v>0.60909999999999997</c:v>
                </c:pt>
                <c:pt idx="491">
                  <c:v>0.60909999999999997</c:v>
                </c:pt>
                <c:pt idx="492">
                  <c:v>0.60909999999999997</c:v>
                </c:pt>
                <c:pt idx="493">
                  <c:v>0.60909999999999997</c:v>
                </c:pt>
                <c:pt idx="494">
                  <c:v>0.60909999999999997</c:v>
                </c:pt>
                <c:pt idx="495">
                  <c:v>0.60909999999999997</c:v>
                </c:pt>
                <c:pt idx="496">
                  <c:v>0.60909999999999997</c:v>
                </c:pt>
                <c:pt idx="497">
                  <c:v>0.60909999999999997</c:v>
                </c:pt>
                <c:pt idx="498">
                  <c:v>0.60909999999999997</c:v>
                </c:pt>
                <c:pt idx="499">
                  <c:v>0.60909999999999997</c:v>
                </c:pt>
                <c:pt idx="500">
                  <c:v>0.60909999999999997</c:v>
                </c:pt>
                <c:pt idx="501">
                  <c:v>0.60909999999999997</c:v>
                </c:pt>
                <c:pt idx="502">
                  <c:v>0.60909999999999997</c:v>
                </c:pt>
                <c:pt idx="503">
                  <c:v>0.60909999999999997</c:v>
                </c:pt>
                <c:pt idx="504">
                  <c:v>0.60909999999999997</c:v>
                </c:pt>
                <c:pt idx="505">
                  <c:v>0.60909999999999997</c:v>
                </c:pt>
                <c:pt idx="506">
                  <c:v>0.60909999999999997</c:v>
                </c:pt>
                <c:pt idx="507">
                  <c:v>0.60909999999999997</c:v>
                </c:pt>
                <c:pt idx="508">
                  <c:v>0.60909999999999997</c:v>
                </c:pt>
                <c:pt idx="509">
                  <c:v>0.60909999999999997</c:v>
                </c:pt>
                <c:pt idx="510">
                  <c:v>0.60909999999999997</c:v>
                </c:pt>
                <c:pt idx="511">
                  <c:v>0.60909999999999997</c:v>
                </c:pt>
                <c:pt idx="512">
                  <c:v>0.60909999999999997</c:v>
                </c:pt>
                <c:pt idx="513">
                  <c:v>0.60909999999999997</c:v>
                </c:pt>
                <c:pt idx="514">
                  <c:v>0.60909999999999997</c:v>
                </c:pt>
                <c:pt idx="515">
                  <c:v>0.60909999999999997</c:v>
                </c:pt>
                <c:pt idx="516">
                  <c:v>0.60909999999999997</c:v>
                </c:pt>
                <c:pt idx="517">
                  <c:v>0.60909999999999997</c:v>
                </c:pt>
                <c:pt idx="518">
                  <c:v>0.60909999999999997</c:v>
                </c:pt>
                <c:pt idx="519">
                  <c:v>0.60909999999999997</c:v>
                </c:pt>
                <c:pt idx="520">
                  <c:v>0.60909999999999997</c:v>
                </c:pt>
                <c:pt idx="521">
                  <c:v>0.60909999999999997</c:v>
                </c:pt>
                <c:pt idx="522">
                  <c:v>0.60909999999999997</c:v>
                </c:pt>
                <c:pt idx="523">
                  <c:v>0.60909999999999997</c:v>
                </c:pt>
                <c:pt idx="524">
                  <c:v>0.60909999999999997</c:v>
                </c:pt>
                <c:pt idx="525">
                  <c:v>0.60909999999999997</c:v>
                </c:pt>
                <c:pt idx="526">
                  <c:v>0.66500000000000004</c:v>
                </c:pt>
                <c:pt idx="527">
                  <c:v>0.66500000000000004</c:v>
                </c:pt>
                <c:pt idx="528">
                  <c:v>0.66500000000000004</c:v>
                </c:pt>
                <c:pt idx="529">
                  <c:v>0.66500000000000004</c:v>
                </c:pt>
                <c:pt idx="530">
                  <c:v>0.66500000000000004</c:v>
                </c:pt>
                <c:pt idx="531">
                  <c:v>0.66500000000000004</c:v>
                </c:pt>
                <c:pt idx="532">
                  <c:v>0.66500000000000004</c:v>
                </c:pt>
                <c:pt idx="533">
                  <c:v>0.66500000000000004</c:v>
                </c:pt>
                <c:pt idx="534">
                  <c:v>0.66500000000000004</c:v>
                </c:pt>
                <c:pt idx="535">
                  <c:v>0.66500000000000004</c:v>
                </c:pt>
                <c:pt idx="536">
                  <c:v>0.66500000000000004</c:v>
                </c:pt>
                <c:pt idx="537">
                  <c:v>0.66500000000000004</c:v>
                </c:pt>
                <c:pt idx="538">
                  <c:v>0.66500000000000004</c:v>
                </c:pt>
                <c:pt idx="539">
                  <c:v>0.66500000000000004</c:v>
                </c:pt>
                <c:pt idx="540">
                  <c:v>0.66500000000000004</c:v>
                </c:pt>
                <c:pt idx="541">
                  <c:v>0.66500000000000004</c:v>
                </c:pt>
                <c:pt idx="542">
                  <c:v>0.66500000000000004</c:v>
                </c:pt>
                <c:pt idx="543">
                  <c:v>0.66500000000000004</c:v>
                </c:pt>
                <c:pt idx="544">
                  <c:v>0.66500000000000004</c:v>
                </c:pt>
                <c:pt idx="545">
                  <c:v>0.66500000000000004</c:v>
                </c:pt>
                <c:pt idx="546">
                  <c:v>0.66500000000000004</c:v>
                </c:pt>
                <c:pt idx="547">
                  <c:v>0.66500000000000004</c:v>
                </c:pt>
                <c:pt idx="548">
                  <c:v>0.66500000000000004</c:v>
                </c:pt>
                <c:pt idx="549">
                  <c:v>0.66500000000000004</c:v>
                </c:pt>
                <c:pt idx="550">
                  <c:v>0.66500000000000004</c:v>
                </c:pt>
                <c:pt idx="551">
                  <c:v>0.66500000000000004</c:v>
                </c:pt>
                <c:pt idx="552">
                  <c:v>0.66500000000000004</c:v>
                </c:pt>
                <c:pt idx="553">
                  <c:v>0.66500000000000004</c:v>
                </c:pt>
                <c:pt idx="554">
                  <c:v>0.66500000000000004</c:v>
                </c:pt>
                <c:pt idx="555">
                  <c:v>0.66500000000000004</c:v>
                </c:pt>
                <c:pt idx="556">
                  <c:v>0.66500000000000004</c:v>
                </c:pt>
                <c:pt idx="557">
                  <c:v>0.66500000000000004</c:v>
                </c:pt>
                <c:pt idx="558">
                  <c:v>0.66500000000000004</c:v>
                </c:pt>
                <c:pt idx="559">
                  <c:v>0.66500000000000004</c:v>
                </c:pt>
                <c:pt idx="560">
                  <c:v>0.66500000000000004</c:v>
                </c:pt>
                <c:pt idx="561">
                  <c:v>0.66500000000000004</c:v>
                </c:pt>
                <c:pt idx="562">
                  <c:v>0.66500000000000004</c:v>
                </c:pt>
                <c:pt idx="563">
                  <c:v>0.66500000000000004</c:v>
                </c:pt>
                <c:pt idx="564">
                  <c:v>0.66500000000000004</c:v>
                </c:pt>
                <c:pt idx="565">
                  <c:v>0.66500000000000004</c:v>
                </c:pt>
                <c:pt idx="566">
                  <c:v>0.66500000000000004</c:v>
                </c:pt>
                <c:pt idx="567">
                  <c:v>0.66500000000000004</c:v>
                </c:pt>
                <c:pt idx="568">
                  <c:v>0.66500000000000004</c:v>
                </c:pt>
                <c:pt idx="569">
                  <c:v>0.66500000000000004</c:v>
                </c:pt>
                <c:pt idx="570">
                  <c:v>0.66500000000000004</c:v>
                </c:pt>
                <c:pt idx="571">
                  <c:v>0.66500000000000004</c:v>
                </c:pt>
                <c:pt idx="572">
                  <c:v>0.66500000000000004</c:v>
                </c:pt>
                <c:pt idx="573">
                  <c:v>0.66500000000000004</c:v>
                </c:pt>
                <c:pt idx="574">
                  <c:v>0.66500000000000004</c:v>
                </c:pt>
                <c:pt idx="575">
                  <c:v>0.66500000000000004</c:v>
                </c:pt>
                <c:pt idx="576">
                  <c:v>0.66500000000000004</c:v>
                </c:pt>
                <c:pt idx="577">
                  <c:v>0.66500000000000004</c:v>
                </c:pt>
                <c:pt idx="578">
                  <c:v>0.66500000000000004</c:v>
                </c:pt>
                <c:pt idx="579">
                  <c:v>0.66500000000000004</c:v>
                </c:pt>
                <c:pt idx="580">
                  <c:v>0.66500000000000004</c:v>
                </c:pt>
                <c:pt idx="581">
                  <c:v>0.66500000000000004</c:v>
                </c:pt>
                <c:pt idx="582">
                  <c:v>0.66500000000000004</c:v>
                </c:pt>
                <c:pt idx="583">
                  <c:v>0.66500000000000004</c:v>
                </c:pt>
                <c:pt idx="584">
                  <c:v>0.66500000000000004</c:v>
                </c:pt>
                <c:pt idx="585">
                  <c:v>0.66500000000000004</c:v>
                </c:pt>
                <c:pt idx="586">
                  <c:v>0.66500000000000004</c:v>
                </c:pt>
                <c:pt idx="587">
                  <c:v>0.66500000000000004</c:v>
                </c:pt>
                <c:pt idx="588">
                  <c:v>0.66500000000000004</c:v>
                </c:pt>
                <c:pt idx="589">
                  <c:v>0.66500000000000004</c:v>
                </c:pt>
                <c:pt idx="590">
                  <c:v>0.64600000000000002</c:v>
                </c:pt>
                <c:pt idx="591">
                  <c:v>0.64600000000000002</c:v>
                </c:pt>
                <c:pt idx="592">
                  <c:v>0.64600000000000002</c:v>
                </c:pt>
                <c:pt idx="593">
                  <c:v>0.64600000000000002</c:v>
                </c:pt>
                <c:pt idx="594">
                  <c:v>0.64600000000000002</c:v>
                </c:pt>
                <c:pt idx="595">
                  <c:v>0.64600000000000002</c:v>
                </c:pt>
                <c:pt idx="596">
                  <c:v>0.64600000000000002</c:v>
                </c:pt>
                <c:pt idx="597">
                  <c:v>0.64600000000000002</c:v>
                </c:pt>
                <c:pt idx="598">
                  <c:v>0.64600000000000002</c:v>
                </c:pt>
                <c:pt idx="599">
                  <c:v>0.64600000000000002</c:v>
                </c:pt>
                <c:pt idx="600">
                  <c:v>0.64600000000000002</c:v>
                </c:pt>
                <c:pt idx="601">
                  <c:v>0.64600000000000002</c:v>
                </c:pt>
                <c:pt idx="602">
                  <c:v>0.64600000000000002</c:v>
                </c:pt>
                <c:pt idx="603">
                  <c:v>0.64600000000000002</c:v>
                </c:pt>
                <c:pt idx="604">
                  <c:v>0.64600000000000002</c:v>
                </c:pt>
                <c:pt idx="605">
                  <c:v>0.64600000000000002</c:v>
                </c:pt>
                <c:pt idx="606">
                  <c:v>0.64600000000000002</c:v>
                </c:pt>
                <c:pt idx="607">
                  <c:v>0.64600000000000002</c:v>
                </c:pt>
                <c:pt idx="608">
                  <c:v>0.64600000000000002</c:v>
                </c:pt>
                <c:pt idx="609">
                  <c:v>0.64600000000000002</c:v>
                </c:pt>
                <c:pt idx="610">
                  <c:v>0.64600000000000002</c:v>
                </c:pt>
                <c:pt idx="611">
                  <c:v>0.64600000000000002</c:v>
                </c:pt>
                <c:pt idx="612">
                  <c:v>0.64600000000000002</c:v>
                </c:pt>
                <c:pt idx="613">
                  <c:v>0.64600000000000002</c:v>
                </c:pt>
                <c:pt idx="614">
                  <c:v>0.64600000000000002</c:v>
                </c:pt>
                <c:pt idx="615">
                  <c:v>0.64600000000000002</c:v>
                </c:pt>
                <c:pt idx="616">
                  <c:v>0.64600000000000002</c:v>
                </c:pt>
                <c:pt idx="617">
                  <c:v>0.64600000000000002</c:v>
                </c:pt>
                <c:pt idx="618">
                  <c:v>0.64600000000000002</c:v>
                </c:pt>
                <c:pt idx="619">
                  <c:v>0.64600000000000002</c:v>
                </c:pt>
                <c:pt idx="620">
                  <c:v>0.64600000000000002</c:v>
                </c:pt>
                <c:pt idx="621">
                  <c:v>0.64600000000000002</c:v>
                </c:pt>
                <c:pt idx="622">
                  <c:v>0.64600000000000002</c:v>
                </c:pt>
                <c:pt idx="623">
                  <c:v>0.64600000000000002</c:v>
                </c:pt>
                <c:pt idx="624">
                  <c:v>0.64600000000000002</c:v>
                </c:pt>
                <c:pt idx="625">
                  <c:v>0.64600000000000002</c:v>
                </c:pt>
                <c:pt idx="626">
                  <c:v>0.64600000000000002</c:v>
                </c:pt>
                <c:pt idx="627">
                  <c:v>0.64600000000000002</c:v>
                </c:pt>
                <c:pt idx="628">
                  <c:v>0.64600000000000002</c:v>
                </c:pt>
                <c:pt idx="629">
                  <c:v>0.64600000000000002</c:v>
                </c:pt>
                <c:pt idx="630">
                  <c:v>0.64600000000000002</c:v>
                </c:pt>
                <c:pt idx="631">
                  <c:v>0.64600000000000002</c:v>
                </c:pt>
                <c:pt idx="632">
                  <c:v>0.64600000000000002</c:v>
                </c:pt>
                <c:pt idx="633">
                  <c:v>0.64600000000000002</c:v>
                </c:pt>
                <c:pt idx="634">
                  <c:v>0.64600000000000002</c:v>
                </c:pt>
                <c:pt idx="635">
                  <c:v>0.64600000000000002</c:v>
                </c:pt>
                <c:pt idx="636">
                  <c:v>0.64600000000000002</c:v>
                </c:pt>
                <c:pt idx="637">
                  <c:v>0.64600000000000002</c:v>
                </c:pt>
                <c:pt idx="638">
                  <c:v>0.64600000000000002</c:v>
                </c:pt>
                <c:pt idx="639">
                  <c:v>0.64600000000000002</c:v>
                </c:pt>
                <c:pt idx="640">
                  <c:v>0.64600000000000002</c:v>
                </c:pt>
                <c:pt idx="641">
                  <c:v>0.64600000000000002</c:v>
                </c:pt>
                <c:pt idx="642">
                  <c:v>0.64600000000000002</c:v>
                </c:pt>
                <c:pt idx="643">
                  <c:v>0.64600000000000002</c:v>
                </c:pt>
                <c:pt idx="644">
                  <c:v>0.64600000000000002</c:v>
                </c:pt>
                <c:pt idx="645">
                  <c:v>0.64600000000000002</c:v>
                </c:pt>
                <c:pt idx="646">
                  <c:v>0.64600000000000002</c:v>
                </c:pt>
                <c:pt idx="647">
                  <c:v>0.64600000000000002</c:v>
                </c:pt>
                <c:pt idx="648">
                  <c:v>0.64600000000000002</c:v>
                </c:pt>
                <c:pt idx="649">
                  <c:v>0.64600000000000002</c:v>
                </c:pt>
                <c:pt idx="650">
                  <c:v>0.64600000000000002</c:v>
                </c:pt>
                <c:pt idx="651">
                  <c:v>0.64600000000000002</c:v>
                </c:pt>
                <c:pt idx="652">
                  <c:v>0.64600000000000002</c:v>
                </c:pt>
                <c:pt idx="653">
                  <c:v>0.65859999999999996</c:v>
                </c:pt>
                <c:pt idx="654">
                  <c:v>0.65859999999999996</c:v>
                </c:pt>
                <c:pt idx="655">
                  <c:v>0.65859999999999996</c:v>
                </c:pt>
                <c:pt idx="656">
                  <c:v>0.65859999999999996</c:v>
                </c:pt>
                <c:pt idx="657">
                  <c:v>0.65859999999999996</c:v>
                </c:pt>
                <c:pt idx="658">
                  <c:v>0.65859999999999996</c:v>
                </c:pt>
                <c:pt idx="659">
                  <c:v>0.65859999999999996</c:v>
                </c:pt>
                <c:pt idx="660">
                  <c:v>0.65859999999999996</c:v>
                </c:pt>
                <c:pt idx="661">
                  <c:v>0.65859999999999996</c:v>
                </c:pt>
                <c:pt idx="662">
                  <c:v>0.65859999999999996</c:v>
                </c:pt>
                <c:pt idx="663">
                  <c:v>0.65859999999999996</c:v>
                </c:pt>
                <c:pt idx="664">
                  <c:v>0.65859999999999996</c:v>
                </c:pt>
                <c:pt idx="665">
                  <c:v>0.65859999999999996</c:v>
                </c:pt>
                <c:pt idx="666">
                  <c:v>0.65859999999999996</c:v>
                </c:pt>
                <c:pt idx="667">
                  <c:v>0.65859999999999996</c:v>
                </c:pt>
                <c:pt idx="668">
                  <c:v>0.65859999999999996</c:v>
                </c:pt>
                <c:pt idx="669">
                  <c:v>0.65859999999999996</c:v>
                </c:pt>
                <c:pt idx="670">
                  <c:v>0.65859999999999996</c:v>
                </c:pt>
                <c:pt idx="671">
                  <c:v>0.65859999999999996</c:v>
                </c:pt>
                <c:pt idx="672">
                  <c:v>0.65859999999999996</c:v>
                </c:pt>
                <c:pt idx="673">
                  <c:v>0.65859999999999996</c:v>
                </c:pt>
                <c:pt idx="674">
                  <c:v>0.65859999999999996</c:v>
                </c:pt>
                <c:pt idx="675">
                  <c:v>0.65859999999999996</c:v>
                </c:pt>
                <c:pt idx="676">
                  <c:v>0.65859999999999996</c:v>
                </c:pt>
                <c:pt idx="677">
                  <c:v>0.49390000000000001</c:v>
                </c:pt>
                <c:pt idx="678">
                  <c:v>0.49390000000000001</c:v>
                </c:pt>
                <c:pt idx="679">
                  <c:v>0.49390000000000001</c:v>
                </c:pt>
                <c:pt idx="680">
                  <c:v>0.49390000000000001</c:v>
                </c:pt>
                <c:pt idx="681">
                  <c:v>0.49390000000000001</c:v>
                </c:pt>
                <c:pt idx="682">
                  <c:v>0.49390000000000001</c:v>
                </c:pt>
                <c:pt idx="683">
                  <c:v>0.65859999999999996</c:v>
                </c:pt>
                <c:pt idx="684">
                  <c:v>0.65859999999999996</c:v>
                </c:pt>
                <c:pt idx="685">
                  <c:v>0.65859999999999996</c:v>
                </c:pt>
                <c:pt idx="686">
                  <c:v>0.65859999999999996</c:v>
                </c:pt>
                <c:pt idx="687">
                  <c:v>0.65859999999999996</c:v>
                </c:pt>
                <c:pt idx="688">
                  <c:v>0.65859999999999996</c:v>
                </c:pt>
                <c:pt idx="689">
                  <c:v>0.65859999999999996</c:v>
                </c:pt>
                <c:pt idx="690">
                  <c:v>0.65859999999999996</c:v>
                </c:pt>
                <c:pt idx="691">
                  <c:v>0.65859999999999996</c:v>
                </c:pt>
                <c:pt idx="692">
                  <c:v>0.65859999999999996</c:v>
                </c:pt>
                <c:pt idx="693">
                  <c:v>0.65859999999999996</c:v>
                </c:pt>
                <c:pt idx="694">
                  <c:v>0.65859999999999996</c:v>
                </c:pt>
                <c:pt idx="695">
                  <c:v>0.65859999999999996</c:v>
                </c:pt>
                <c:pt idx="696">
                  <c:v>0.65859999999999996</c:v>
                </c:pt>
                <c:pt idx="697">
                  <c:v>0.65859999999999996</c:v>
                </c:pt>
                <c:pt idx="698">
                  <c:v>0.65859999999999996</c:v>
                </c:pt>
                <c:pt idx="699">
                  <c:v>0.65859999999999996</c:v>
                </c:pt>
                <c:pt idx="700">
                  <c:v>0.65859999999999996</c:v>
                </c:pt>
                <c:pt idx="701">
                  <c:v>0.65859999999999996</c:v>
                </c:pt>
                <c:pt idx="702">
                  <c:v>0.65859999999999996</c:v>
                </c:pt>
                <c:pt idx="703">
                  <c:v>0.65859999999999996</c:v>
                </c:pt>
                <c:pt idx="704">
                  <c:v>0.65859999999999996</c:v>
                </c:pt>
                <c:pt idx="705">
                  <c:v>0.65859999999999996</c:v>
                </c:pt>
                <c:pt idx="706">
                  <c:v>0.65859999999999996</c:v>
                </c:pt>
                <c:pt idx="707">
                  <c:v>0.65859999999999996</c:v>
                </c:pt>
                <c:pt idx="708">
                  <c:v>0.65859999999999996</c:v>
                </c:pt>
                <c:pt idx="709">
                  <c:v>0.65859999999999996</c:v>
                </c:pt>
                <c:pt idx="710">
                  <c:v>0.65859999999999996</c:v>
                </c:pt>
                <c:pt idx="711">
                  <c:v>0.65859999999999996</c:v>
                </c:pt>
                <c:pt idx="712">
                  <c:v>0.65859999999999996</c:v>
                </c:pt>
                <c:pt idx="713">
                  <c:v>0.65859999999999996</c:v>
                </c:pt>
                <c:pt idx="714">
                  <c:v>0.66039999999999999</c:v>
                </c:pt>
                <c:pt idx="715">
                  <c:v>0.66039999999999999</c:v>
                </c:pt>
                <c:pt idx="716">
                  <c:v>0.66039999999999999</c:v>
                </c:pt>
                <c:pt idx="717">
                  <c:v>0.66039999999999999</c:v>
                </c:pt>
                <c:pt idx="718">
                  <c:v>0.66039999999999999</c:v>
                </c:pt>
                <c:pt idx="719">
                  <c:v>0.66039999999999999</c:v>
                </c:pt>
                <c:pt idx="720">
                  <c:v>0.66039999999999999</c:v>
                </c:pt>
                <c:pt idx="721">
                  <c:v>0.66039999999999999</c:v>
                </c:pt>
                <c:pt idx="722">
                  <c:v>0.66039999999999999</c:v>
                </c:pt>
                <c:pt idx="723">
                  <c:v>0.66039999999999999</c:v>
                </c:pt>
                <c:pt idx="724">
                  <c:v>0.66039999999999999</c:v>
                </c:pt>
                <c:pt idx="725">
                  <c:v>0.66039999999999999</c:v>
                </c:pt>
                <c:pt idx="726">
                  <c:v>0.66039999999999999</c:v>
                </c:pt>
                <c:pt idx="727">
                  <c:v>0.66039999999999999</c:v>
                </c:pt>
                <c:pt idx="728">
                  <c:v>0.66039999999999999</c:v>
                </c:pt>
                <c:pt idx="729">
                  <c:v>0.66039999999999999</c:v>
                </c:pt>
                <c:pt idx="730">
                  <c:v>0.66039999999999999</c:v>
                </c:pt>
                <c:pt idx="731">
                  <c:v>0.66039999999999999</c:v>
                </c:pt>
                <c:pt idx="732">
                  <c:v>0.66039999999999999</c:v>
                </c:pt>
                <c:pt idx="733">
                  <c:v>0.66039999999999999</c:v>
                </c:pt>
                <c:pt idx="734">
                  <c:v>0.66039999999999999</c:v>
                </c:pt>
                <c:pt idx="735">
                  <c:v>0.66039999999999999</c:v>
                </c:pt>
                <c:pt idx="736">
                  <c:v>0.66039999999999999</c:v>
                </c:pt>
                <c:pt idx="737">
                  <c:v>0.66039999999999999</c:v>
                </c:pt>
                <c:pt idx="738">
                  <c:v>0.66039999999999999</c:v>
                </c:pt>
                <c:pt idx="739">
                  <c:v>0.66039999999999999</c:v>
                </c:pt>
                <c:pt idx="740">
                  <c:v>0.66039999999999999</c:v>
                </c:pt>
                <c:pt idx="741">
                  <c:v>0.66039999999999999</c:v>
                </c:pt>
                <c:pt idx="742">
                  <c:v>0.66039999999999999</c:v>
                </c:pt>
                <c:pt idx="743">
                  <c:v>0.66039999999999999</c:v>
                </c:pt>
                <c:pt idx="744">
                  <c:v>0.66039999999999999</c:v>
                </c:pt>
                <c:pt idx="745">
                  <c:v>0.66039999999999999</c:v>
                </c:pt>
                <c:pt idx="746">
                  <c:v>0.66039999999999999</c:v>
                </c:pt>
                <c:pt idx="747">
                  <c:v>0.66039999999999999</c:v>
                </c:pt>
                <c:pt idx="748">
                  <c:v>0.66039999999999999</c:v>
                </c:pt>
                <c:pt idx="749">
                  <c:v>0.66039999999999999</c:v>
                </c:pt>
                <c:pt idx="750">
                  <c:v>0.66039999999999999</c:v>
                </c:pt>
                <c:pt idx="751">
                  <c:v>0.66039999999999999</c:v>
                </c:pt>
                <c:pt idx="752">
                  <c:v>0.66039999999999999</c:v>
                </c:pt>
                <c:pt idx="753">
                  <c:v>0.66039999999999999</c:v>
                </c:pt>
                <c:pt idx="754">
                  <c:v>0.66039999999999999</c:v>
                </c:pt>
                <c:pt idx="755">
                  <c:v>0.66039999999999999</c:v>
                </c:pt>
                <c:pt idx="756">
                  <c:v>0.66039999999999999</c:v>
                </c:pt>
                <c:pt idx="757">
                  <c:v>0.66039999999999999</c:v>
                </c:pt>
                <c:pt idx="758">
                  <c:v>0.66039999999999999</c:v>
                </c:pt>
                <c:pt idx="759">
                  <c:v>0.66039999999999999</c:v>
                </c:pt>
                <c:pt idx="760">
                  <c:v>0.66039999999999999</c:v>
                </c:pt>
                <c:pt idx="761">
                  <c:v>0.66039999999999999</c:v>
                </c:pt>
                <c:pt idx="762">
                  <c:v>0.66039999999999999</c:v>
                </c:pt>
                <c:pt idx="763">
                  <c:v>0.66039999999999999</c:v>
                </c:pt>
                <c:pt idx="764">
                  <c:v>0.66039999999999999</c:v>
                </c:pt>
                <c:pt idx="765">
                  <c:v>0.66039999999999999</c:v>
                </c:pt>
                <c:pt idx="766">
                  <c:v>0.66039999999999999</c:v>
                </c:pt>
                <c:pt idx="767">
                  <c:v>0.66039999999999999</c:v>
                </c:pt>
                <c:pt idx="768">
                  <c:v>0.66039999999999999</c:v>
                </c:pt>
                <c:pt idx="769">
                  <c:v>0.66039999999999999</c:v>
                </c:pt>
                <c:pt idx="770">
                  <c:v>0.66039999999999999</c:v>
                </c:pt>
                <c:pt idx="771">
                  <c:v>0.66039999999999999</c:v>
                </c:pt>
                <c:pt idx="772">
                  <c:v>0.66039999999999999</c:v>
                </c:pt>
                <c:pt idx="773">
                  <c:v>0.66039999999999999</c:v>
                </c:pt>
                <c:pt idx="774">
                  <c:v>0.66039999999999999</c:v>
                </c:pt>
                <c:pt idx="775">
                  <c:v>0.66039999999999999</c:v>
                </c:pt>
                <c:pt idx="776">
                  <c:v>0.66039999999999999</c:v>
                </c:pt>
                <c:pt idx="777">
                  <c:v>0.66039999999999999</c:v>
                </c:pt>
                <c:pt idx="778">
                  <c:v>0.66279999999999994</c:v>
                </c:pt>
                <c:pt idx="779">
                  <c:v>0.66279999999999994</c:v>
                </c:pt>
                <c:pt idx="780">
                  <c:v>0.66279999999999994</c:v>
                </c:pt>
                <c:pt idx="781">
                  <c:v>0.66279999999999994</c:v>
                </c:pt>
                <c:pt idx="782">
                  <c:v>0.66279999999999994</c:v>
                </c:pt>
                <c:pt idx="783">
                  <c:v>0.66279999999999994</c:v>
                </c:pt>
                <c:pt idx="784">
                  <c:v>0.66279999999999994</c:v>
                </c:pt>
                <c:pt idx="785">
                  <c:v>0.66279999999999994</c:v>
                </c:pt>
                <c:pt idx="786">
                  <c:v>0.66279999999999994</c:v>
                </c:pt>
                <c:pt idx="787">
                  <c:v>0.66279999999999994</c:v>
                </c:pt>
                <c:pt idx="788">
                  <c:v>0.66279999999999994</c:v>
                </c:pt>
                <c:pt idx="789">
                  <c:v>0.66279999999999994</c:v>
                </c:pt>
                <c:pt idx="790">
                  <c:v>0.66279999999999994</c:v>
                </c:pt>
                <c:pt idx="791">
                  <c:v>0.66279999999999994</c:v>
                </c:pt>
                <c:pt idx="792">
                  <c:v>0.66279999999999994</c:v>
                </c:pt>
                <c:pt idx="793">
                  <c:v>0.66279999999999994</c:v>
                </c:pt>
                <c:pt idx="794">
                  <c:v>0.66279999999999994</c:v>
                </c:pt>
                <c:pt idx="795">
                  <c:v>0.66279999999999994</c:v>
                </c:pt>
                <c:pt idx="796">
                  <c:v>0.66279999999999994</c:v>
                </c:pt>
                <c:pt idx="797">
                  <c:v>0.66279999999999994</c:v>
                </c:pt>
                <c:pt idx="798">
                  <c:v>0.66279999999999994</c:v>
                </c:pt>
                <c:pt idx="799">
                  <c:v>0.66279999999999994</c:v>
                </c:pt>
                <c:pt idx="800">
                  <c:v>0.66279999999999994</c:v>
                </c:pt>
                <c:pt idx="801">
                  <c:v>0.66279999999999994</c:v>
                </c:pt>
                <c:pt idx="802">
                  <c:v>0.66279999999999994</c:v>
                </c:pt>
                <c:pt idx="803">
                  <c:v>0.66279999999999994</c:v>
                </c:pt>
                <c:pt idx="804">
                  <c:v>0.66279999999999994</c:v>
                </c:pt>
                <c:pt idx="805">
                  <c:v>0.66279999999999994</c:v>
                </c:pt>
                <c:pt idx="806">
                  <c:v>0.66279999999999994</c:v>
                </c:pt>
                <c:pt idx="807">
                  <c:v>0.66279999999999994</c:v>
                </c:pt>
                <c:pt idx="808">
                  <c:v>0.66279999999999994</c:v>
                </c:pt>
                <c:pt idx="809">
                  <c:v>0.66279999999999994</c:v>
                </c:pt>
                <c:pt idx="810">
                  <c:v>0.66279999999999994</c:v>
                </c:pt>
                <c:pt idx="811">
                  <c:v>0.66279999999999994</c:v>
                </c:pt>
                <c:pt idx="812">
                  <c:v>0.66279999999999994</c:v>
                </c:pt>
                <c:pt idx="813">
                  <c:v>0.66279999999999994</c:v>
                </c:pt>
                <c:pt idx="814">
                  <c:v>0.66279999999999994</c:v>
                </c:pt>
                <c:pt idx="815">
                  <c:v>0.66279999999999994</c:v>
                </c:pt>
                <c:pt idx="816">
                  <c:v>0.66279999999999994</c:v>
                </c:pt>
                <c:pt idx="817">
                  <c:v>0.66279999999999994</c:v>
                </c:pt>
                <c:pt idx="818">
                  <c:v>0.66279999999999994</c:v>
                </c:pt>
                <c:pt idx="819">
                  <c:v>0.66279999999999994</c:v>
                </c:pt>
                <c:pt idx="820">
                  <c:v>0.66279999999999994</c:v>
                </c:pt>
                <c:pt idx="821">
                  <c:v>0.66279999999999994</c:v>
                </c:pt>
                <c:pt idx="822">
                  <c:v>0.66279999999999994</c:v>
                </c:pt>
                <c:pt idx="823">
                  <c:v>0.66279999999999994</c:v>
                </c:pt>
                <c:pt idx="824">
                  <c:v>0.66279999999999994</c:v>
                </c:pt>
                <c:pt idx="825">
                  <c:v>0.66279999999999994</c:v>
                </c:pt>
                <c:pt idx="826">
                  <c:v>0.66279999999999994</c:v>
                </c:pt>
                <c:pt idx="827">
                  <c:v>0.66279999999999994</c:v>
                </c:pt>
                <c:pt idx="828">
                  <c:v>0.66279999999999994</c:v>
                </c:pt>
                <c:pt idx="829">
                  <c:v>0.66279999999999994</c:v>
                </c:pt>
                <c:pt idx="830">
                  <c:v>0.66279999999999994</c:v>
                </c:pt>
                <c:pt idx="831">
                  <c:v>0.66279999999999994</c:v>
                </c:pt>
                <c:pt idx="832">
                  <c:v>0.66279999999999994</c:v>
                </c:pt>
                <c:pt idx="833">
                  <c:v>0.66279999999999994</c:v>
                </c:pt>
                <c:pt idx="834">
                  <c:v>0.66279999999999994</c:v>
                </c:pt>
                <c:pt idx="835">
                  <c:v>0.66279999999999994</c:v>
                </c:pt>
                <c:pt idx="836">
                  <c:v>0.66279999999999994</c:v>
                </c:pt>
                <c:pt idx="837">
                  <c:v>0.66279999999999994</c:v>
                </c:pt>
                <c:pt idx="838">
                  <c:v>0.66279999999999994</c:v>
                </c:pt>
                <c:pt idx="839">
                  <c:v>0.66279999999999994</c:v>
                </c:pt>
                <c:pt idx="840">
                  <c:v>0.66279999999999994</c:v>
                </c:pt>
                <c:pt idx="841">
                  <c:v>0.66669999999999996</c:v>
                </c:pt>
                <c:pt idx="842">
                  <c:v>0.66669999999999996</c:v>
                </c:pt>
                <c:pt idx="843">
                  <c:v>0.66669999999999996</c:v>
                </c:pt>
                <c:pt idx="844">
                  <c:v>0.66669999999999996</c:v>
                </c:pt>
                <c:pt idx="845">
                  <c:v>0.66669999999999996</c:v>
                </c:pt>
                <c:pt idx="846">
                  <c:v>0.66669999999999996</c:v>
                </c:pt>
                <c:pt idx="847">
                  <c:v>0.66669999999999996</c:v>
                </c:pt>
                <c:pt idx="848">
                  <c:v>0.66669999999999996</c:v>
                </c:pt>
                <c:pt idx="849">
                  <c:v>0.66669999999999996</c:v>
                </c:pt>
                <c:pt idx="850">
                  <c:v>0.66669999999999996</c:v>
                </c:pt>
                <c:pt idx="851">
                  <c:v>0.66669999999999996</c:v>
                </c:pt>
                <c:pt idx="852">
                  <c:v>0.66669999999999996</c:v>
                </c:pt>
                <c:pt idx="853">
                  <c:v>0.66669999999999996</c:v>
                </c:pt>
                <c:pt idx="854">
                  <c:v>0.66669999999999996</c:v>
                </c:pt>
                <c:pt idx="855">
                  <c:v>0.66669999999999996</c:v>
                </c:pt>
                <c:pt idx="856">
                  <c:v>0.66669999999999996</c:v>
                </c:pt>
                <c:pt idx="857">
                  <c:v>0.66669999999999996</c:v>
                </c:pt>
                <c:pt idx="858">
                  <c:v>0.66669999999999996</c:v>
                </c:pt>
                <c:pt idx="859">
                  <c:v>0.66669999999999996</c:v>
                </c:pt>
                <c:pt idx="860">
                  <c:v>0.66669999999999996</c:v>
                </c:pt>
                <c:pt idx="861">
                  <c:v>0.66669999999999996</c:v>
                </c:pt>
                <c:pt idx="862">
                  <c:v>0.66669999999999996</c:v>
                </c:pt>
                <c:pt idx="863">
                  <c:v>0.66669999999999996</c:v>
                </c:pt>
                <c:pt idx="864">
                  <c:v>0.66669999999999996</c:v>
                </c:pt>
                <c:pt idx="865">
                  <c:v>0.66669999999999996</c:v>
                </c:pt>
                <c:pt idx="866">
                  <c:v>0.66669999999999996</c:v>
                </c:pt>
                <c:pt idx="867">
                  <c:v>0.66669999999999996</c:v>
                </c:pt>
                <c:pt idx="868">
                  <c:v>0.66669999999999996</c:v>
                </c:pt>
                <c:pt idx="869">
                  <c:v>0.66669999999999996</c:v>
                </c:pt>
                <c:pt idx="870">
                  <c:v>0.66669999999999996</c:v>
                </c:pt>
                <c:pt idx="871">
                  <c:v>0.66669999999999996</c:v>
                </c:pt>
                <c:pt idx="872">
                  <c:v>0.66669999999999996</c:v>
                </c:pt>
                <c:pt idx="873">
                  <c:v>0.66669999999999996</c:v>
                </c:pt>
                <c:pt idx="874">
                  <c:v>0.66669999999999996</c:v>
                </c:pt>
                <c:pt idx="875">
                  <c:v>0.66669999999999996</c:v>
                </c:pt>
                <c:pt idx="876">
                  <c:v>0.66669999999999996</c:v>
                </c:pt>
                <c:pt idx="877">
                  <c:v>0.66669999999999996</c:v>
                </c:pt>
                <c:pt idx="878">
                  <c:v>0.66669999999999996</c:v>
                </c:pt>
                <c:pt idx="879">
                  <c:v>0.66669999999999996</c:v>
                </c:pt>
                <c:pt idx="880">
                  <c:v>0.66669999999999996</c:v>
                </c:pt>
                <c:pt idx="881">
                  <c:v>0.66669999999999996</c:v>
                </c:pt>
                <c:pt idx="882">
                  <c:v>0.66669999999999996</c:v>
                </c:pt>
                <c:pt idx="883">
                  <c:v>0.66669999999999996</c:v>
                </c:pt>
                <c:pt idx="884">
                  <c:v>0.66669999999999996</c:v>
                </c:pt>
                <c:pt idx="885">
                  <c:v>0.66669999999999996</c:v>
                </c:pt>
                <c:pt idx="886">
                  <c:v>0.66669999999999996</c:v>
                </c:pt>
                <c:pt idx="887">
                  <c:v>0.66669999999999996</c:v>
                </c:pt>
                <c:pt idx="888">
                  <c:v>0.66669999999999996</c:v>
                </c:pt>
                <c:pt idx="889">
                  <c:v>0.66669999999999996</c:v>
                </c:pt>
                <c:pt idx="890">
                  <c:v>0.66669999999999996</c:v>
                </c:pt>
                <c:pt idx="891">
                  <c:v>0.66669999999999996</c:v>
                </c:pt>
                <c:pt idx="892">
                  <c:v>0.66669999999999996</c:v>
                </c:pt>
                <c:pt idx="893">
                  <c:v>0.66669999999999996</c:v>
                </c:pt>
                <c:pt idx="894">
                  <c:v>0.66669999999999996</c:v>
                </c:pt>
                <c:pt idx="895">
                  <c:v>0.66669999999999996</c:v>
                </c:pt>
                <c:pt idx="896">
                  <c:v>0.66669999999999996</c:v>
                </c:pt>
                <c:pt idx="897">
                  <c:v>0.66669999999999996</c:v>
                </c:pt>
                <c:pt idx="898">
                  <c:v>0.66669999999999996</c:v>
                </c:pt>
                <c:pt idx="899">
                  <c:v>0.66669999999999996</c:v>
                </c:pt>
                <c:pt idx="900">
                  <c:v>0.5</c:v>
                </c:pt>
                <c:pt idx="901">
                  <c:v>0.5</c:v>
                </c:pt>
                <c:pt idx="902">
                  <c:v>0.5</c:v>
                </c:pt>
                <c:pt idx="903">
                  <c:v>0.5232</c:v>
                </c:pt>
                <c:pt idx="904">
                  <c:v>0.5232</c:v>
                </c:pt>
                <c:pt idx="905">
                  <c:v>0.6976</c:v>
                </c:pt>
                <c:pt idx="906">
                  <c:v>0.6976</c:v>
                </c:pt>
                <c:pt idx="907">
                  <c:v>0.6976</c:v>
                </c:pt>
                <c:pt idx="908">
                  <c:v>0.6976</c:v>
                </c:pt>
                <c:pt idx="909">
                  <c:v>0.6976</c:v>
                </c:pt>
                <c:pt idx="910">
                  <c:v>0.6976</c:v>
                </c:pt>
                <c:pt idx="911">
                  <c:v>0.6976</c:v>
                </c:pt>
                <c:pt idx="912">
                  <c:v>0.6976</c:v>
                </c:pt>
                <c:pt idx="913">
                  <c:v>0.6976</c:v>
                </c:pt>
                <c:pt idx="914">
                  <c:v>0.6976</c:v>
                </c:pt>
                <c:pt idx="915">
                  <c:v>0.6976</c:v>
                </c:pt>
                <c:pt idx="916">
                  <c:v>0.6976</c:v>
                </c:pt>
                <c:pt idx="917">
                  <c:v>0.6976</c:v>
                </c:pt>
                <c:pt idx="918">
                  <c:v>0.6976</c:v>
                </c:pt>
                <c:pt idx="919">
                  <c:v>0.6976</c:v>
                </c:pt>
                <c:pt idx="920">
                  <c:v>0.6976</c:v>
                </c:pt>
                <c:pt idx="921">
                  <c:v>0.6976</c:v>
                </c:pt>
                <c:pt idx="922">
                  <c:v>0.6976</c:v>
                </c:pt>
                <c:pt idx="923">
                  <c:v>0.6976</c:v>
                </c:pt>
                <c:pt idx="924">
                  <c:v>0.6976</c:v>
                </c:pt>
                <c:pt idx="925">
                  <c:v>0.6976</c:v>
                </c:pt>
                <c:pt idx="926">
                  <c:v>0.6976</c:v>
                </c:pt>
                <c:pt idx="927">
                  <c:v>0.6976</c:v>
                </c:pt>
                <c:pt idx="928">
                  <c:v>0.6976</c:v>
                </c:pt>
                <c:pt idx="929">
                  <c:v>0.6976</c:v>
                </c:pt>
                <c:pt idx="930">
                  <c:v>0.6976</c:v>
                </c:pt>
                <c:pt idx="931">
                  <c:v>0.6976</c:v>
                </c:pt>
                <c:pt idx="932">
                  <c:v>0.6976</c:v>
                </c:pt>
                <c:pt idx="933">
                  <c:v>0.6976</c:v>
                </c:pt>
                <c:pt idx="934">
                  <c:v>0.6976</c:v>
                </c:pt>
                <c:pt idx="935">
                  <c:v>0.6976</c:v>
                </c:pt>
                <c:pt idx="936">
                  <c:v>0.6976</c:v>
                </c:pt>
                <c:pt idx="937">
                  <c:v>0.6976</c:v>
                </c:pt>
                <c:pt idx="938">
                  <c:v>0.6976</c:v>
                </c:pt>
                <c:pt idx="939">
                  <c:v>0.6976</c:v>
                </c:pt>
                <c:pt idx="940">
                  <c:v>0.6976</c:v>
                </c:pt>
                <c:pt idx="941">
                  <c:v>0.6976</c:v>
                </c:pt>
                <c:pt idx="942">
                  <c:v>0.6976</c:v>
                </c:pt>
                <c:pt idx="943">
                  <c:v>0.6976</c:v>
                </c:pt>
                <c:pt idx="944">
                  <c:v>0.6976</c:v>
                </c:pt>
                <c:pt idx="945">
                  <c:v>0.6976</c:v>
                </c:pt>
                <c:pt idx="946">
                  <c:v>0.6976</c:v>
                </c:pt>
                <c:pt idx="947">
                  <c:v>0.6976</c:v>
                </c:pt>
                <c:pt idx="948">
                  <c:v>0.6976</c:v>
                </c:pt>
                <c:pt idx="949">
                  <c:v>0.6976</c:v>
                </c:pt>
                <c:pt idx="950">
                  <c:v>0.6976</c:v>
                </c:pt>
                <c:pt idx="951">
                  <c:v>0.6976</c:v>
                </c:pt>
                <c:pt idx="952">
                  <c:v>0.6976</c:v>
                </c:pt>
                <c:pt idx="953">
                  <c:v>0.6976</c:v>
                </c:pt>
                <c:pt idx="954">
                  <c:v>0.6976</c:v>
                </c:pt>
                <c:pt idx="955">
                  <c:v>0.6976</c:v>
                </c:pt>
                <c:pt idx="956">
                  <c:v>0.6976</c:v>
                </c:pt>
                <c:pt idx="957">
                  <c:v>0.6976</c:v>
                </c:pt>
                <c:pt idx="958">
                  <c:v>0.6976</c:v>
                </c:pt>
                <c:pt idx="959">
                  <c:v>0.6976</c:v>
                </c:pt>
                <c:pt idx="960">
                  <c:v>0.6976</c:v>
                </c:pt>
                <c:pt idx="961">
                  <c:v>0.6976</c:v>
                </c:pt>
                <c:pt idx="962">
                  <c:v>0.6976</c:v>
                </c:pt>
                <c:pt idx="963">
                  <c:v>0.6976</c:v>
                </c:pt>
                <c:pt idx="964">
                  <c:v>0.6976</c:v>
                </c:pt>
                <c:pt idx="965">
                  <c:v>0.69410000000000005</c:v>
                </c:pt>
                <c:pt idx="966">
                  <c:v>0.69410000000000005</c:v>
                </c:pt>
                <c:pt idx="967">
                  <c:v>0.69410000000000005</c:v>
                </c:pt>
                <c:pt idx="968">
                  <c:v>0.69410000000000005</c:v>
                </c:pt>
                <c:pt idx="969">
                  <c:v>0.69410000000000005</c:v>
                </c:pt>
                <c:pt idx="970">
                  <c:v>0.69410000000000005</c:v>
                </c:pt>
                <c:pt idx="971">
                  <c:v>0.69410000000000005</c:v>
                </c:pt>
                <c:pt idx="972">
                  <c:v>0.69410000000000005</c:v>
                </c:pt>
                <c:pt idx="973">
                  <c:v>0.69410000000000005</c:v>
                </c:pt>
                <c:pt idx="974">
                  <c:v>0.69410000000000005</c:v>
                </c:pt>
                <c:pt idx="975">
                  <c:v>0.69410000000000005</c:v>
                </c:pt>
                <c:pt idx="976">
                  <c:v>0.69410000000000005</c:v>
                </c:pt>
                <c:pt idx="977">
                  <c:v>0.69410000000000005</c:v>
                </c:pt>
                <c:pt idx="978">
                  <c:v>0.69410000000000005</c:v>
                </c:pt>
                <c:pt idx="979">
                  <c:v>0.69410000000000005</c:v>
                </c:pt>
                <c:pt idx="980">
                  <c:v>0.69410000000000005</c:v>
                </c:pt>
                <c:pt idx="981">
                  <c:v>0.69410000000000005</c:v>
                </c:pt>
                <c:pt idx="982">
                  <c:v>0.69410000000000005</c:v>
                </c:pt>
                <c:pt idx="983">
                  <c:v>0.69410000000000005</c:v>
                </c:pt>
                <c:pt idx="984">
                  <c:v>0.69410000000000005</c:v>
                </c:pt>
                <c:pt idx="985">
                  <c:v>0.69410000000000005</c:v>
                </c:pt>
                <c:pt idx="986">
                  <c:v>0.69410000000000005</c:v>
                </c:pt>
                <c:pt idx="987">
                  <c:v>0.69410000000000005</c:v>
                </c:pt>
                <c:pt idx="988">
                  <c:v>0.69410000000000005</c:v>
                </c:pt>
                <c:pt idx="989">
                  <c:v>0.69410000000000005</c:v>
                </c:pt>
                <c:pt idx="990">
                  <c:v>0.69410000000000005</c:v>
                </c:pt>
                <c:pt idx="991">
                  <c:v>0.69410000000000005</c:v>
                </c:pt>
                <c:pt idx="992">
                  <c:v>0.69410000000000005</c:v>
                </c:pt>
                <c:pt idx="993">
                  <c:v>0.69410000000000005</c:v>
                </c:pt>
                <c:pt idx="994">
                  <c:v>0.69410000000000005</c:v>
                </c:pt>
                <c:pt idx="995">
                  <c:v>0.69410000000000005</c:v>
                </c:pt>
                <c:pt idx="996">
                  <c:v>0.69410000000000005</c:v>
                </c:pt>
                <c:pt idx="997">
                  <c:v>0.69410000000000005</c:v>
                </c:pt>
                <c:pt idx="998">
                  <c:v>0.69410000000000005</c:v>
                </c:pt>
                <c:pt idx="999">
                  <c:v>0.69410000000000005</c:v>
                </c:pt>
                <c:pt idx="1000">
                  <c:v>0.69410000000000005</c:v>
                </c:pt>
                <c:pt idx="1001">
                  <c:v>0.69410000000000005</c:v>
                </c:pt>
                <c:pt idx="1002">
                  <c:v>0.69410000000000005</c:v>
                </c:pt>
                <c:pt idx="1003">
                  <c:v>0.69410000000000005</c:v>
                </c:pt>
                <c:pt idx="1004">
                  <c:v>0.69410000000000005</c:v>
                </c:pt>
                <c:pt idx="1005">
                  <c:v>0.69410000000000005</c:v>
                </c:pt>
                <c:pt idx="1006">
                  <c:v>0.69410000000000005</c:v>
                </c:pt>
                <c:pt idx="1007">
                  <c:v>0.69410000000000005</c:v>
                </c:pt>
                <c:pt idx="1008">
                  <c:v>0.69410000000000005</c:v>
                </c:pt>
                <c:pt idx="1009">
                  <c:v>0.69410000000000005</c:v>
                </c:pt>
                <c:pt idx="1010">
                  <c:v>0.69410000000000005</c:v>
                </c:pt>
                <c:pt idx="1011">
                  <c:v>0.69410000000000005</c:v>
                </c:pt>
                <c:pt idx="1012">
                  <c:v>0.69410000000000005</c:v>
                </c:pt>
                <c:pt idx="1013">
                  <c:v>0.69410000000000005</c:v>
                </c:pt>
                <c:pt idx="1014">
                  <c:v>0.69410000000000005</c:v>
                </c:pt>
                <c:pt idx="1015">
                  <c:v>0.69410000000000005</c:v>
                </c:pt>
                <c:pt idx="1016">
                  <c:v>0.69410000000000005</c:v>
                </c:pt>
                <c:pt idx="1017">
                  <c:v>0.69410000000000005</c:v>
                </c:pt>
                <c:pt idx="1018">
                  <c:v>0.69410000000000005</c:v>
                </c:pt>
                <c:pt idx="1019">
                  <c:v>0.69410000000000005</c:v>
                </c:pt>
                <c:pt idx="1020">
                  <c:v>0.69410000000000005</c:v>
                </c:pt>
                <c:pt idx="1021">
                  <c:v>0.69410000000000005</c:v>
                </c:pt>
                <c:pt idx="1022">
                  <c:v>0.69410000000000005</c:v>
                </c:pt>
                <c:pt idx="1023">
                  <c:v>0.69410000000000005</c:v>
                </c:pt>
                <c:pt idx="1024">
                  <c:v>0.69410000000000005</c:v>
                </c:pt>
                <c:pt idx="1025">
                  <c:v>0.69410000000000005</c:v>
                </c:pt>
                <c:pt idx="1026">
                  <c:v>0.69410000000000005</c:v>
                </c:pt>
                <c:pt idx="1027">
                  <c:v>0.69410000000000005</c:v>
                </c:pt>
                <c:pt idx="1028">
                  <c:v>0.70409999999999995</c:v>
                </c:pt>
                <c:pt idx="1029">
                  <c:v>0.70409999999999995</c:v>
                </c:pt>
                <c:pt idx="1030">
                  <c:v>0.70409999999999995</c:v>
                </c:pt>
                <c:pt idx="1031">
                  <c:v>0.70409999999999995</c:v>
                </c:pt>
                <c:pt idx="1032">
                  <c:v>0.70409999999999995</c:v>
                </c:pt>
                <c:pt idx="1033">
                  <c:v>0.70409999999999995</c:v>
                </c:pt>
                <c:pt idx="1034">
                  <c:v>0.70409999999999995</c:v>
                </c:pt>
                <c:pt idx="1035">
                  <c:v>0.70409999999999995</c:v>
                </c:pt>
                <c:pt idx="1036">
                  <c:v>0.70409999999999995</c:v>
                </c:pt>
                <c:pt idx="1037">
                  <c:v>0.70409999999999995</c:v>
                </c:pt>
                <c:pt idx="1038">
                  <c:v>0.70409999999999995</c:v>
                </c:pt>
                <c:pt idx="1039">
                  <c:v>0.70409999999999995</c:v>
                </c:pt>
                <c:pt idx="1040">
                  <c:v>0.70409999999999995</c:v>
                </c:pt>
                <c:pt idx="1041">
                  <c:v>0.70409999999999995</c:v>
                </c:pt>
                <c:pt idx="1042">
                  <c:v>0.70409999999999995</c:v>
                </c:pt>
                <c:pt idx="1043">
                  <c:v>0.70409999999999995</c:v>
                </c:pt>
                <c:pt idx="1044">
                  <c:v>0.70409999999999995</c:v>
                </c:pt>
                <c:pt idx="1045">
                  <c:v>0.70409999999999995</c:v>
                </c:pt>
                <c:pt idx="1046">
                  <c:v>0.70409999999999995</c:v>
                </c:pt>
                <c:pt idx="1047">
                  <c:v>0.70409999999999995</c:v>
                </c:pt>
                <c:pt idx="1048">
                  <c:v>0.70409999999999995</c:v>
                </c:pt>
                <c:pt idx="1049">
                  <c:v>0.70409999999999995</c:v>
                </c:pt>
                <c:pt idx="1050">
                  <c:v>0.70409999999999995</c:v>
                </c:pt>
                <c:pt idx="1051">
                  <c:v>0.70409999999999995</c:v>
                </c:pt>
                <c:pt idx="1052">
                  <c:v>0.70409999999999995</c:v>
                </c:pt>
                <c:pt idx="1053">
                  <c:v>0.70409999999999995</c:v>
                </c:pt>
                <c:pt idx="1054">
                  <c:v>0.70409999999999995</c:v>
                </c:pt>
                <c:pt idx="1055">
                  <c:v>0.70409999999999995</c:v>
                </c:pt>
                <c:pt idx="1056">
                  <c:v>0.70409999999999995</c:v>
                </c:pt>
                <c:pt idx="1057">
                  <c:v>0.70409999999999995</c:v>
                </c:pt>
                <c:pt idx="1058">
                  <c:v>0.70409999999999995</c:v>
                </c:pt>
                <c:pt idx="1059">
                  <c:v>0.70409999999999995</c:v>
                </c:pt>
                <c:pt idx="1060">
                  <c:v>0.70409999999999995</c:v>
                </c:pt>
                <c:pt idx="1061">
                  <c:v>0.70409999999999995</c:v>
                </c:pt>
                <c:pt idx="1062">
                  <c:v>0.70409999999999995</c:v>
                </c:pt>
                <c:pt idx="1063">
                  <c:v>0.70409999999999995</c:v>
                </c:pt>
                <c:pt idx="1064">
                  <c:v>0.70409999999999995</c:v>
                </c:pt>
                <c:pt idx="1065">
                  <c:v>0.70409999999999995</c:v>
                </c:pt>
                <c:pt idx="1066">
                  <c:v>0.70409999999999995</c:v>
                </c:pt>
                <c:pt idx="1067">
                  <c:v>0.70409999999999995</c:v>
                </c:pt>
                <c:pt idx="1068">
                  <c:v>0.70409999999999995</c:v>
                </c:pt>
                <c:pt idx="1069">
                  <c:v>0.70409999999999995</c:v>
                </c:pt>
                <c:pt idx="1070">
                  <c:v>0.70409999999999995</c:v>
                </c:pt>
                <c:pt idx="1071">
                  <c:v>0.70409999999999995</c:v>
                </c:pt>
                <c:pt idx="1072">
                  <c:v>0.70409999999999995</c:v>
                </c:pt>
                <c:pt idx="1073">
                  <c:v>0.70409999999999995</c:v>
                </c:pt>
                <c:pt idx="1074">
                  <c:v>0.70409999999999995</c:v>
                </c:pt>
                <c:pt idx="1075">
                  <c:v>0.70409999999999995</c:v>
                </c:pt>
                <c:pt idx="1076">
                  <c:v>0.70409999999999995</c:v>
                </c:pt>
                <c:pt idx="1077">
                  <c:v>0.70409999999999995</c:v>
                </c:pt>
                <c:pt idx="1078">
                  <c:v>0.70409999999999995</c:v>
                </c:pt>
                <c:pt idx="1079">
                  <c:v>0.70409999999999995</c:v>
                </c:pt>
                <c:pt idx="1080">
                  <c:v>0.70409999999999995</c:v>
                </c:pt>
                <c:pt idx="1081">
                  <c:v>0.70409999999999995</c:v>
                </c:pt>
                <c:pt idx="1082">
                  <c:v>0.70409999999999995</c:v>
                </c:pt>
                <c:pt idx="1083">
                  <c:v>0.70409999999999995</c:v>
                </c:pt>
                <c:pt idx="1084">
                  <c:v>0.70409999999999995</c:v>
                </c:pt>
                <c:pt idx="1085">
                  <c:v>0.70409999999999995</c:v>
                </c:pt>
                <c:pt idx="1086">
                  <c:v>0.70409999999999995</c:v>
                </c:pt>
                <c:pt idx="1087">
                  <c:v>0.70409999999999995</c:v>
                </c:pt>
                <c:pt idx="1088">
                  <c:v>0.70409999999999995</c:v>
                </c:pt>
                <c:pt idx="1089">
                  <c:v>0.70409999999999995</c:v>
                </c:pt>
                <c:pt idx="1090">
                  <c:v>0.70409999999999995</c:v>
                </c:pt>
                <c:pt idx="1091">
                  <c:v>0.67730000000000001</c:v>
                </c:pt>
                <c:pt idx="1092">
                  <c:v>0.67730000000000001</c:v>
                </c:pt>
                <c:pt idx="1093">
                  <c:v>0.67730000000000001</c:v>
                </c:pt>
                <c:pt idx="1094">
                  <c:v>0.67730000000000001</c:v>
                </c:pt>
                <c:pt idx="1095">
                  <c:v>0.67730000000000001</c:v>
                </c:pt>
                <c:pt idx="1096">
                  <c:v>0.67730000000000001</c:v>
                </c:pt>
                <c:pt idx="1097">
                  <c:v>0.67730000000000001</c:v>
                </c:pt>
                <c:pt idx="1098">
                  <c:v>0.67730000000000001</c:v>
                </c:pt>
                <c:pt idx="1099">
                  <c:v>0.67730000000000001</c:v>
                </c:pt>
                <c:pt idx="1100">
                  <c:v>0.67730000000000001</c:v>
                </c:pt>
                <c:pt idx="1101">
                  <c:v>0.67730000000000001</c:v>
                </c:pt>
                <c:pt idx="1102">
                  <c:v>0.67730000000000001</c:v>
                </c:pt>
                <c:pt idx="1103">
                  <c:v>0.67730000000000001</c:v>
                </c:pt>
                <c:pt idx="1104">
                  <c:v>0.67730000000000001</c:v>
                </c:pt>
                <c:pt idx="1105">
                  <c:v>0.67730000000000001</c:v>
                </c:pt>
                <c:pt idx="1106">
                  <c:v>0.67730000000000001</c:v>
                </c:pt>
                <c:pt idx="1107">
                  <c:v>0.67730000000000001</c:v>
                </c:pt>
                <c:pt idx="1108">
                  <c:v>0.67730000000000001</c:v>
                </c:pt>
                <c:pt idx="1109">
                  <c:v>0.67730000000000001</c:v>
                </c:pt>
                <c:pt idx="1110">
                  <c:v>0.67730000000000001</c:v>
                </c:pt>
                <c:pt idx="1111">
                  <c:v>0.67730000000000001</c:v>
                </c:pt>
                <c:pt idx="1112">
                  <c:v>0.67730000000000001</c:v>
                </c:pt>
                <c:pt idx="1113">
                  <c:v>0.67730000000000001</c:v>
                </c:pt>
                <c:pt idx="1114">
                  <c:v>0.67730000000000001</c:v>
                </c:pt>
                <c:pt idx="1115">
                  <c:v>0.67730000000000001</c:v>
                </c:pt>
                <c:pt idx="1116">
                  <c:v>0.67730000000000001</c:v>
                </c:pt>
                <c:pt idx="1117">
                  <c:v>0.67730000000000001</c:v>
                </c:pt>
                <c:pt idx="1118">
                  <c:v>0.67730000000000001</c:v>
                </c:pt>
                <c:pt idx="1119">
                  <c:v>0.67730000000000001</c:v>
                </c:pt>
                <c:pt idx="1120">
                  <c:v>0.67730000000000001</c:v>
                </c:pt>
                <c:pt idx="1121">
                  <c:v>0.67730000000000001</c:v>
                </c:pt>
                <c:pt idx="1122">
                  <c:v>0.67730000000000001</c:v>
                </c:pt>
                <c:pt idx="1123">
                  <c:v>0.67730000000000001</c:v>
                </c:pt>
                <c:pt idx="1124">
                  <c:v>0.67730000000000001</c:v>
                </c:pt>
                <c:pt idx="1125">
                  <c:v>0.67730000000000001</c:v>
                </c:pt>
                <c:pt idx="1126">
                  <c:v>0.67730000000000001</c:v>
                </c:pt>
                <c:pt idx="1127">
                  <c:v>0.67730000000000001</c:v>
                </c:pt>
                <c:pt idx="1128">
                  <c:v>0.67730000000000001</c:v>
                </c:pt>
                <c:pt idx="1129">
                  <c:v>0.67730000000000001</c:v>
                </c:pt>
                <c:pt idx="1130">
                  <c:v>0.67730000000000001</c:v>
                </c:pt>
                <c:pt idx="1131">
                  <c:v>0.67730000000000001</c:v>
                </c:pt>
                <c:pt idx="1132">
                  <c:v>0.67730000000000001</c:v>
                </c:pt>
                <c:pt idx="1133">
                  <c:v>0.67730000000000001</c:v>
                </c:pt>
                <c:pt idx="1134">
                  <c:v>0.67730000000000001</c:v>
                </c:pt>
                <c:pt idx="1135">
                  <c:v>0.67730000000000001</c:v>
                </c:pt>
                <c:pt idx="1136">
                  <c:v>0.67730000000000001</c:v>
                </c:pt>
                <c:pt idx="1137">
                  <c:v>0.67730000000000001</c:v>
                </c:pt>
                <c:pt idx="1138">
                  <c:v>0.67730000000000001</c:v>
                </c:pt>
                <c:pt idx="1139">
                  <c:v>0.67730000000000001</c:v>
                </c:pt>
                <c:pt idx="1140">
                  <c:v>0.67730000000000001</c:v>
                </c:pt>
                <c:pt idx="1141">
                  <c:v>0.67730000000000001</c:v>
                </c:pt>
                <c:pt idx="1142">
                  <c:v>0.67730000000000001</c:v>
                </c:pt>
                <c:pt idx="1143">
                  <c:v>0.67730000000000001</c:v>
                </c:pt>
                <c:pt idx="1144">
                  <c:v>0.67730000000000001</c:v>
                </c:pt>
                <c:pt idx="1145">
                  <c:v>0.67730000000000001</c:v>
                </c:pt>
                <c:pt idx="1146">
                  <c:v>0.67730000000000001</c:v>
                </c:pt>
                <c:pt idx="1147">
                  <c:v>0.67730000000000001</c:v>
                </c:pt>
                <c:pt idx="1148">
                  <c:v>0.67730000000000001</c:v>
                </c:pt>
                <c:pt idx="1149">
                  <c:v>0.67730000000000001</c:v>
                </c:pt>
                <c:pt idx="1150">
                  <c:v>0.67730000000000001</c:v>
                </c:pt>
                <c:pt idx="1151">
                  <c:v>0.67730000000000001</c:v>
                </c:pt>
                <c:pt idx="1152">
                  <c:v>0.67730000000000001</c:v>
                </c:pt>
                <c:pt idx="1153">
                  <c:v>0.67730000000000001</c:v>
                </c:pt>
                <c:pt idx="1154">
                  <c:v>0.67730000000000001</c:v>
                </c:pt>
                <c:pt idx="1155">
                  <c:v>0.65529999999999999</c:v>
                </c:pt>
                <c:pt idx="1156">
                  <c:v>0.65529999999999999</c:v>
                </c:pt>
                <c:pt idx="1157">
                  <c:v>0.65529999999999999</c:v>
                </c:pt>
                <c:pt idx="1158">
                  <c:v>0.65529999999999999</c:v>
                </c:pt>
                <c:pt idx="1159">
                  <c:v>0.65529999999999999</c:v>
                </c:pt>
                <c:pt idx="1160">
                  <c:v>0.65529999999999999</c:v>
                </c:pt>
                <c:pt idx="1161">
                  <c:v>0.65529999999999999</c:v>
                </c:pt>
                <c:pt idx="1162">
                  <c:v>0.65529999999999999</c:v>
                </c:pt>
                <c:pt idx="1163">
                  <c:v>0.65529999999999999</c:v>
                </c:pt>
                <c:pt idx="1164">
                  <c:v>0.65529999999999999</c:v>
                </c:pt>
                <c:pt idx="1165">
                  <c:v>0.65529999999999999</c:v>
                </c:pt>
                <c:pt idx="1166">
                  <c:v>0.65529999999999999</c:v>
                </c:pt>
                <c:pt idx="1167">
                  <c:v>0.65529999999999999</c:v>
                </c:pt>
                <c:pt idx="1168">
                  <c:v>0.65529999999999999</c:v>
                </c:pt>
                <c:pt idx="1169">
                  <c:v>0.65529999999999999</c:v>
                </c:pt>
                <c:pt idx="1170">
                  <c:v>0.65529999999999999</c:v>
                </c:pt>
                <c:pt idx="1171">
                  <c:v>0.65529999999999999</c:v>
                </c:pt>
                <c:pt idx="1172">
                  <c:v>0.65529999999999999</c:v>
                </c:pt>
                <c:pt idx="1173">
                  <c:v>0.65529999999999999</c:v>
                </c:pt>
                <c:pt idx="1174">
                  <c:v>0.65529999999999999</c:v>
                </c:pt>
                <c:pt idx="1175">
                  <c:v>0.65529999999999999</c:v>
                </c:pt>
                <c:pt idx="1176">
                  <c:v>0.65529999999999999</c:v>
                </c:pt>
                <c:pt idx="1177">
                  <c:v>0.65529999999999999</c:v>
                </c:pt>
                <c:pt idx="1178">
                  <c:v>0.65529999999999999</c:v>
                </c:pt>
                <c:pt idx="1179">
                  <c:v>0.65529999999999999</c:v>
                </c:pt>
                <c:pt idx="1180">
                  <c:v>0.65529999999999999</c:v>
                </c:pt>
                <c:pt idx="1181">
                  <c:v>0.65529999999999999</c:v>
                </c:pt>
                <c:pt idx="1182">
                  <c:v>0.65529999999999999</c:v>
                </c:pt>
                <c:pt idx="1183">
                  <c:v>0.65529999999999999</c:v>
                </c:pt>
                <c:pt idx="1184">
                  <c:v>0.65529999999999999</c:v>
                </c:pt>
                <c:pt idx="1185">
                  <c:v>0.65529999999999999</c:v>
                </c:pt>
                <c:pt idx="1186">
                  <c:v>0.65529999999999999</c:v>
                </c:pt>
                <c:pt idx="1187">
                  <c:v>0.65529999999999999</c:v>
                </c:pt>
                <c:pt idx="1188">
                  <c:v>0.65529999999999999</c:v>
                </c:pt>
                <c:pt idx="1189">
                  <c:v>0.65529999999999999</c:v>
                </c:pt>
                <c:pt idx="1190">
                  <c:v>0.65529999999999999</c:v>
                </c:pt>
                <c:pt idx="1191">
                  <c:v>0.65529999999999999</c:v>
                </c:pt>
                <c:pt idx="1192">
                  <c:v>0.65529999999999999</c:v>
                </c:pt>
                <c:pt idx="1193">
                  <c:v>0.65529999999999999</c:v>
                </c:pt>
                <c:pt idx="1194">
                  <c:v>0.65529999999999999</c:v>
                </c:pt>
                <c:pt idx="1195">
                  <c:v>0.49149999999999999</c:v>
                </c:pt>
                <c:pt idx="1196">
                  <c:v>0.49149999999999999</c:v>
                </c:pt>
                <c:pt idx="1197">
                  <c:v>0.49149999999999999</c:v>
                </c:pt>
                <c:pt idx="1198">
                  <c:v>0.49149999999999999</c:v>
                </c:pt>
                <c:pt idx="1199">
                  <c:v>0.49149999999999999</c:v>
                </c:pt>
                <c:pt idx="1200">
                  <c:v>0.49149999999999999</c:v>
                </c:pt>
                <c:pt idx="1201">
                  <c:v>0.49149999999999999</c:v>
                </c:pt>
                <c:pt idx="1202">
                  <c:v>0.49149999999999999</c:v>
                </c:pt>
                <c:pt idx="1203">
                  <c:v>0.49149999999999999</c:v>
                </c:pt>
                <c:pt idx="1204">
                  <c:v>0.49149999999999999</c:v>
                </c:pt>
                <c:pt idx="1205">
                  <c:v>0.49149999999999999</c:v>
                </c:pt>
                <c:pt idx="1206">
                  <c:v>0.49149999999999999</c:v>
                </c:pt>
                <c:pt idx="1207">
                  <c:v>0.49149999999999999</c:v>
                </c:pt>
                <c:pt idx="1208">
                  <c:v>0.49149999999999999</c:v>
                </c:pt>
                <c:pt idx="1209">
                  <c:v>0.49149999999999999</c:v>
                </c:pt>
                <c:pt idx="1210">
                  <c:v>0.49149999999999999</c:v>
                </c:pt>
                <c:pt idx="1211">
                  <c:v>0.49149999999999999</c:v>
                </c:pt>
                <c:pt idx="1212">
                  <c:v>0.49149999999999999</c:v>
                </c:pt>
                <c:pt idx="1213">
                  <c:v>0.49149999999999999</c:v>
                </c:pt>
                <c:pt idx="1214">
                  <c:v>0.49149999999999999</c:v>
                </c:pt>
                <c:pt idx="1215">
                  <c:v>0.49149999999999999</c:v>
                </c:pt>
                <c:pt idx="1216">
                  <c:v>0.49149999999999999</c:v>
                </c:pt>
                <c:pt idx="1217">
                  <c:v>0.52080000000000004</c:v>
                </c:pt>
                <c:pt idx="1218">
                  <c:v>0.52080000000000004</c:v>
                </c:pt>
                <c:pt idx="1219">
                  <c:v>0.52080000000000004</c:v>
                </c:pt>
                <c:pt idx="1220">
                  <c:v>0.52080000000000004</c:v>
                </c:pt>
                <c:pt idx="1221">
                  <c:v>0.52080000000000004</c:v>
                </c:pt>
                <c:pt idx="1222">
                  <c:v>0.52080000000000004</c:v>
                </c:pt>
                <c:pt idx="1223">
                  <c:v>0.52080000000000004</c:v>
                </c:pt>
                <c:pt idx="1224">
                  <c:v>0.52080000000000004</c:v>
                </c:pt>
                <c:pt idx="1225">
                  <c:v>0.52080000000000004</c:v>
                </c:pt>
                <c:pt idx="1226">
                  <c:v>0.52080000000000004</c:v>
                </c:pt>
                <c:pt idx="1227">
                  <c:v>0.52080000000000004</c:v>
                </c:pt>
                <c:pt idx="1228">
                  <c:v>0.52080000000000004</c:v>
                </c:pt>
                <c:pt idx="1229">
                  <c:v>0.52080000000000004</c:v>
                </c:pt>
                <c:pt idx="1230">
                  <c:v>0.52080000000000004</c:v>
                </c:pt>
                <c:pt idx="1231">
                  <c:v>0.52080000000000004</c:v>
                </c:pt>
                <c:pt idx="1232">
                  <c:v>0.52080000000000004</c:v>
                </c:pt>
                <c:pt idx="1233">
                  <c:v>0.52080000000000004</c:v>
                </c:pt>
                <c:pt idx="1234">
                  <c:v>0.52080000000000004</c:v>
                </c:pt>
                <c:pt idx="1235">
                  <c:v>0.52080000000000004</c:v>
                </c:pt>
                <c:pt idx="1236">
                  <c:v>0.52080000000000004</c:v>
                </c:pt>
                <c:pt idx="1237">
                  <c:v>0.52080000000000004</c:v>
                </c:pt>
                <c:pt idx="1238">
                  <c:v>0.52080000000000004</c:v>
                </c:pt>
                <c:pt idx="1239">
                  <c:v>0.52080000000000004</c:v>
                </c:pt>
                <c:pt idx="1240">
                  <c:v>0.52080000000000004</c:v>
                </c:pt>
                <c:pt idx="1241">
                  <c:v>0.52080000000000004</c:v>
                </c:pt>
                <c:pt idx="1242">
                  <c:v>0.52080000000000004</c:v>
                </c:pt>
                <c:pt idx="1243">
                  <c:v>0.52080000000000004</c:v>
                </c:pt>
                <c:pt idx="1244">
                  <c:v>0.52080000000000004</c:v>
                </c:pt>
                <c:pt idx="1245">
                  <c:v>0.52080000000000004</c:v>
                </c:pt>
                <c:pt idx="1246">
                  <c:v>0.52080000000000004</c:v>
                </c:pt>
                <c:pt idx="1247">
                  <c:v>0.52080000000000004</c:v>
                </c:pt>
                <c:pt idx="1248">
                  <c:v>0.52080000000000004</c:v>
                </c:pt>
                <c:pt idx="1249">
                  <c:v>0.52080000000000004</c:v>
                </c:pt>
                <c:pt idx="1250">
                  <c:v>0.52080000000000004</c:v>
                </c:pt>
                <c:pt idx="1251">
                  <c:v>0.52080000000000004</c:v>
                </c:pt>
                <c:pt idx="1252">
                  <c:v>0.52080000000000004</c:v>
                </c:pt>
                <c:pt idx="1253">
                  <c:v>0.52080000000000004</c:v>
                </c:pt>
                <c:pt idx="1254">
                  <c:v>0.52080000000000004</c:v>
                </c:pt>
                <c:pt idx="1255">
                  <c:v>0.52080000000000004</c:v>
                </c:pt>
                <c:pt idx="1256">
                  <c:v>0.52080000000000004</c:v>
                </c:pt>
                <c:pt idx="1257">
                  <c:v>0.52080000000000004</c:v>
                </c:pt>
                <c:pt idx="1258">
                  <c:v>0.52080000000000004</c:v>
                </c:pt>
                <c:pt idx="1259">
                  <c:v>0.52080000000000004</c:v>
                </c:pt>
                <c:pt idx="1260">
                  <c:v>0.52080000000000004</c:v>
                </c:pt>
                <c:pt idx="1261">
                  <c:v>0.52080000000000004</c:v>
                </c:pt>
                <c:pt idx="1262">
                  <c:v>0.52080000000000004</c:v>
                </c:pt>
                <c:pt idx="1263">
                  <c:v>0.52080000000000004</c:v>
                </c:pt>
                <c:pt idx="1264">
                  <c:v>0.69440000000000002</c:v>
                </c:pt>
                <c:pt idx="1265">
                  <c:v>0.69440000000000002</c:v>
                </c:pt>
                <c:pt idx="1266">
                  <c:v>0.69440000000000002</c:v>
                </c:pt>
                <c:pt idx="1267">
                  <c:v>0.69440000000000002</c:v>
                </c:pt>
                <c:pt idx="1268">
                  <c:v>0.52080000000000004</c:v>
                </c:pt>
                <c:pt idx="1269">
                  <c:v>0.52080000000000004</c:v>
                </c:pt>
                <c:pt idx="1270">
                  <c:v>0.52080000000000004</c:v>
                </c:pt>
                <c:pt idx="1271">
                  <c:v>0.52080000000000004</c:v>
                </c:pt>
                <c:pt idx="1272">
                  <c:v>0.52080000000000004</c:v>
                </c:pt>
                <c:pt idx="1273">
                  <c:v>0.52080000000000004</c:v>
                </c:pt>
                <c:pt idx="1274">
                  <c:v>0.52080000000000004</c:v>
                </c:pt>
                <c:pt idx="1275">
                  <c:v>0.52080000000000004</c:v>
                </c:pt>
                <c:pt idx="1276">
                  <c:v>0.52080000000000004</c:v>
                </c:pt>
                <c:pt idx="1277">
                  <c:v>0.52080000000000004</c:v>
                </c:pt>
                <c:pt idx="1278">
                  <c:v>0.52080000000000004</c:v>
                </c:pt>
                <c:pt idx="1279">
                  <c:v>0.52080000000000004</c:v>
                </c:pt>
                <c:pt idx="1280">
                  <c:v>0.52969999999999995</c:v>
                </c:pt>
                <c:pt idx="1281">
                  <c:v>0.52969999999999995</c:v>
                </c:pt>
                <c:pt idx="1282">
                  <c:v>0.52969999999999995</c:v>
                </c:pt>
                <c:pt idx="1283">
                  <c:v>0.52969999999999995</c:v>
                </c:pt>
                <c:pt idx="1284">
                  <c:v>0.52969999999999995</c:v>
                </c:pt>
                <c:pt idx="1285">
                  <c:v>0.52969999999999995</c:v>
                </c:pt>
                <c:pt idx="1286">
                  <c:v>0.52969999999999995</c:v>
                </c:pt>
                <c:pt idx="1287">
                  <c:v>0.52969999999999995</c:v>
                </c:pt>
                <c:pt idx="1288">
                  <c:v>0.52969999999999995</c:v>
                </c:pt>
                <c:pt idx="1289">
                  <c:v>0.52969999999999995</c:v>
                </c:pt>
                <c:pt idx="1290">
                  <c:v>0.52969999999999995</c:v>
                </c:pt>
                <c:pt idx="1291">
                  <c:v>0.52969999999999995</c:v>
                </c:pt>
                <c:pt idx="1292">
                  <c:v>0.52969999999999995</c:v>
                </c:pt>
                <c:pt idx="1293">
                  <c:v>0.52969999999999995</c:v>
                </c:pt>
                <c:pt idx="1294">
                  <c:v>0.70630000000000004</c:v>
                </c:pt>
                <c:pt idx="1295">
                  <c:v>0.70630000000000004</c:v>
                </c:pt>
                <c:pt idx="1296">
                  <c:v>0.70630000000000004</c:v>
                </c:pt>
                <c:pt idx="1297">
                  <c:v>0.70630000000000004</c:v>
                </c:pt>
                <c:pt idx="1298">
                  <c:v>0.70630000000000004</c:v>
                </c:pt>
                <c:pt idx="1299">
                  <c:v>0.70630000000000004</c:v>
                </c:pt>
                <c:pt idx="1300">
                  <c:v>0.70630000000000004</c:v>
                </c:pt>
                <c:pt idx="1301">
                  <c:v>0.70630000000000004</c:v>
                </c:pt>
                <c:pt idx="1302">
                  <c:v>0.70630000000000004</c:v>
                </c:pt>
                <c:pt idx="1303">
                  <c:v>0.70630000000000004</c:v>
                </c:pt>
                <c:pt idx="1304">
                  <c:v>0.70630000000000004</c:v>
                </c:pt>
                <c:pt idx="1305">
                  <c:v>0.70630000000000004</c:v>
                </c:pt>
                <c:pt idx="1306">
                  <c:v>0.70630000000000004</c:v>
                </c:pt>
                <c:pt idx="1307">
                  <c:v>0.70630000000000004</c:v>
                </c:pt>
                <c:pt idx="1308">
                  <c:v>0.70630000000000004</c:v>
                </c:pt>
                <c:pt idx="1309">
                  <c:v>0.70630000000000004</c:v>
                </c:pt>
                <c:pt idx="1310">
                  <c:v>0.70630000000000004</c:v>
                </c:pt>
                <c:pt idx="1311">
                  <c:v>0.70630000000000004</c:v>
                </c:pt>
                <c:pt idx="1312">
                  <c:v>0.70630000000000004</c:v>
                </c:pt>
                <c:pt idx="1313">
                  <c:v>0.70630000000000004</c:v>
                </c:pt>
                <c:pt idx="1314">
                  <c:v>0.70630000000000004</c:v>
                </c:pt>
                <c:pt idx="1315">
                  <c:v>0.70630000000000004</c:v>
                </c:pt>
                <c:pt idx="1316">
                  <c:v>0.70630000000000004</c:v>
                </c:pt>
                <c:pt idx="1317">
                  <c:v>0.70630000000000004</c:v>
                </c:pt>
                <c:pt idx="1318">
                  <c:v>0.70630000000000004</c:v>
                </c:pt>
                <c:pt idx="1319">
                  <c:v>0.70630000000000004</c:v>
                </c:pt>
                <c:pt idx="1320">
                  <c:v>0.70630000000000004</c:v>
                </c:pt>
                <c:pt idx="1321">
                  <c:v>0.70630000000000004</c:v>
                </c:pt>
                <c:pt idx="1322">
                  <c:v>0.70630000000000004</c:v>
                </c:pt>
                <c:pt idx="1323">
                  <c:v>0.70630000000000004</c:v>
                </c:pt>
                <c:pt idx="1324">
                  <c:v>0.70630000000000004</c:v>
                </c:pt>
                <c:pt idx="1325">
                  <c:v>0.70630000000000004</c:v>
                </c:pt>
                <c:pt idx="1326">
                  <c:v>0.70630000000000004</c:v>
                </c:pt>
                <c:pt idx="1327">
                  <c:v>0.70630000000000004</c:v>
                </c:pt>
                <c:pt idx="1328">
                  <c:v>0.70630000000000004</c:v>
                </c:pt>
                <c:pt idx="1329">
                  <c:v>0.70630000000000004</c:v>
                </c:pt>
                <c:pt idx="1330">
                  <c:v>0.70630000000000004</c:v>
                </c:pt>
                <c:pt idx="1331">
                  <c:v>0.70630000000000004</c:v>
                </c:pt>
                <c:pt idx="1332">
                  <c:v>0.70630000000000004</c:v>
                </c:pt>
                <c:pt idx="1333">
                  <c:v>0.70630000000000004</c:v>
                </c:pt>
                <c:pt idx="1334">
                  <c:v>0.70630000000000004</c:v>
                </c:pt>
                <c:pt idx="1335">
                  <c:v>0.70630000000000004</c:v>
                </c:pt>
                <c:pt idx="1336">
                  <c:v>0.70630000000000004</c:v>
                </c:pt>
                <c:pt idx="1337">
                  <c:v>0.70630000000000004</c:v>
                </c:pt>
                <c:pt idx="1338">
                  <c:v>0.70630000000000004</c:v>
                </c:pt>
                <c:pt idx="1339">
                  <c:v>0.70630000000000004</c:v>
                </c:pt>
                <c:pt idx="1340">
                  <c:v>0.70630000000000004</c:v>
                </c:pt>
                <c:pt idx="1341">
                  <c:v>0.70630000000000004</c:v>
                </c:pt>
                <c:pt idx="1342">
                  <c:v>0.70630000000000004</c:v>
                </c:pt>
                <c:pt idx="1343">
                  <c:v>0.70630000000000004</c:v>
                </c:pt>
                <c:pt idx="1344">
                  <c:v>0.69010000000000005</c:v>
                </c:pt>
                <c:pt idx="1345">
                  <c:v>0.69010000000000005</c:v>
                </c:pt>
                <c:pt idx="1346">
                  <c:v>0.69010000000000005</c:v>
                </c:pt>
                <c:pt idx="1347">
                  <c:v>0.69010000000000005</c:v>
                </c:pt>
                <c:pt idx="1348">
                  <c:v>0.69010000000000005</c:v>
                </c:pt>
                <c:pt idx="1349">
                  <c:v>0.69010000000000005</c:v>
                </c:pt>
                <c:pt idx="1350">
                  <c:v>0.69010000000000005</c:v>
                </c:pt>
                <c:pt idx="1351">
                  <c:v>0.69010000000000005</c:v>
                </c:pt>
                <c:pt idx="1352">
                  <c:v>0.69010000000000005</c:v>
                </c:pt>
                <c:pt idx="1353">
                  <c:v>0.69010000000000005</c:v>
                </c:pt>
                <c:pt idx="1354">
                  <c:v>0.69010000000000005</c:v>
                </c:pt>
                <c:pt idx="1355">
                  <c:v>0.69010000000000005</c:v>
                </c:pt>
                <c:pt idx="1356">
                  <c:v>0.69010000000000005</c:v>
                </c:pt>
                <c:pt idx="1357">
                  <c:v>0.69010000000000005</c:v>
                </c:pt>
                <c:pt idx="1358">
                  <c:v>0.69010000000000005</c:v>
                </c:pt>
                <c:pt idx="1359">
                  <c:v>0.69010000000000005</c:v>
                </c:pt>
                <c:pt idx="1360">
                  <c:v>0.69010000000000005</c:v>
                </c:pt>
                <c:pt idx="1361">
                  <c:v>0.69010000000000005</c:v>
                </c:pt>
                <c:pt idx="1362">
                  <c:v>0.69010000000000005</c:v>
                </c:pt>
                <c:pt idx="1363">
                  <c:v>0.69010000000000005</c:v>
                </c:pt>
                <c:pt idx="1364">
                  <c:v>0.69010000000000005</c:v>
                </c:pt>
                <c:pt idx="1365">
                  <c:v>0.51759999999999995</c:v>
                </c:pt>
                <c:pt idx="1366">
                  <c:v>0.51759999999999995</c:v>
                </c:pt>
                <c:pt idx="1367">
                  <c:v>0.51759999999999995</c:v>
                </c:pt>
                <c:pt idx="1368">
                  <c:v>0.51759999999999995</c:v>
                </c:pt>
                <c:pt idx="1369">
                  <c:v>0.51759999999999995</c:v>
                </c:pt>
                <c:pt idx="1370">
                  <c:v>0.51759999999999995</c:v>
                </c:pt>
                <c:pt idx="1371">
                  <c:v>0.51759999999999995</c:v>
                </c:pt>
                <c:pt idx="1372">
                  <c:v>0.69010000000000005</c:v>
                </c:pt>
                <c:pt idx="1373">
                  <c:v>0.69010000000000005</c:v>
                </c:pt>
                <c:pt idx="1374">
                  <c:v>0.69010000000000005</c:v>
                </c:pt>
                <c:pt idx="1375">
                  <c:v>0.69010000000000005</c:v>
                </c:pt>
                <c:pt idx="1376">
                  <c:v>0.69010000000000005</c:v>
                </c:pt>
                <c:pt idx="1377">
                  <c:v>0.69010000000000005</c:v>
                </c:pt>
                <c:pt idx="1378">
                  <c:v>0.69010000000000005</c:v>
                </c:pt>
                <c:pt idx="1379">
                  <c:v>0.69010000000000005</c:v>
                </c:pt>
                <c:pt idx="1380">
                  <c:v>0.69010000000000005</c:v>
                </c:pt>
                <c:pt idx="1381">
                  <c:v>0.69010000000000005</c:v>
                </c:pt>
                <c:pt idx="1382">
                  <c:v>0.69010000000000005</c:v>
                </c:pt>
                <c:pt idx="1383">
                  <c:v>0.69010000000000005</c:v>
                </c:pt>
                <c:pt idx="1384">
                  <c:v>0.69010000000000005</c:v>
                </c:pt>
                <c:pt idx="1385">
                  <c:v>0.69010000000000005</c:v>
                </c:pt>
                <c:pt idx="1386">
                  <c:v>0.69010000000000005</c:v>
                </c:pt>
                <c:pt idx="1387">
                  <c:v>0.69010000000000005</c:v>
                </c:pt>
                <c:pt idx="1388">
                  <c:v>0.69010000000000005</c:v>
                </c:pt>
                <c:pt idx="1389">
                  <c:v>0.69010000000000005</c:v>
                </c:pt>
                <c:pt idx="1390">
                  <c:v>0.69010000000000005</c:v>
                </c:pt>
                <c:pt idx="1391">
                  <c:v>0.69010000000000005</c:v>
                </c:pt>
                <c:pt idx="1392">
                  <c:v>0.69010000000000005</c:v>
                </c:pt>
                <c:pt idx="1393">
                  <c:v>0.69010000000000005</c:v>
                </c:pt>
                <c:pt idx="1394">
                  <c:v>0.69010000000000005</c:v>
                </c:pt>
                <c:pt idx="1395">
                  <c:v>0.69010000000000005</c:v>
                </c:pt>
                <c:pt idx="1396">
                  <c:v>0.69010000000000005</c:v>
                </c:pt>
                <c:pt idx="1397">
                  <c:v>0.69010000000000005</c:v>
                </c:pt>
                <c:pt idx="1398">
                  <c:v>0.69010000000000005</c:v>
                </c:pt>
                <c:pt idx="1399">
                  <c:v>0.69010000000000005</c:v>
                </c:pt>
                <c:pt idx="1400">
                  <c:v>0.69010000000000005</c:v>
                </c:pt>
                <c:pt idx="1401">
                  <c:v>0.69010000000000005</c:v>
                </c:pt>
                <c:pt idx="1402">
                  <c:v>0.69010000000000005</c:v>
                </c:pt>
                <c:pt idx="1403">
                  <c:v>0.69010000000000005</c:v>
                </c:pt>
                <c:pt idx="1404">
                  <c:v>0.69010000000000005</c:v>
                </c:pt>
                <c:pt idx="1405">
                  <c:v>0.69010000000000005</c:v>
                </c:pt>
                <c:pt idx="1406">
                  <c:v>0.69010000000000005</c:v>
                </c:pt>
                <c:pt idx="1407">
                  <c:v>0.69010000000000005</c:v>
                </c:pt>
                <c:pt idx="1408">
                  <c:v>0.68489999999999995</c:v>
                </c:pt>
                <c:pt idx="1409">
                  <c:v>0.68489999999999995</c:v>
                </c:pt>
                <c:pt idx="1410">
                  <c:v>0.68489999999999995</c:v>
                </c:pt>
                <c:pt idx="1411">
                  <c:v>0.68489999999999995</c:v>
                </c:pt>
                <c:pt idx="1412">
                  <c:v>0.68489999999999995</c:v>
                </c:pt>
                <c:pt idx="1413">
                  <c:v>0.68489999999999995</c:v>
                </c:pt>
                <c:pt idx="1414">
                  <c:v>0.68489999999999995</c:v>
                </c:pt>
                <c:pt idx="1415">
                  <c:v>0.68489999999999995</c:v>
                </c:pt>
                <c:pt idx="1416">
                  <c:v>0.68489999999999995</c:v>
                </c:pt>
                <c:pt idx="1417">
                  <c:v>0.68489999999999995</c:v>
                </c:pt>
                <c:pt idx="1418">
                  <c:v>0.68489999999999995</c:v>
                </c:pt>
                <c:pt idx="1419">
                  <c:v>0.68489999999999995</c:v>
                </c:pt>
                <c:pt idx="1420">
                  <c:v>0.68489999999999995</c:v>
                </c:pt>
                <c:pt idx="1421">
                  <c:v>0.68489999999999995</c:v>
                </c:pt>
                <c:pt idx="1422">
                  <c:v>0.68489999999999995</c:v>
                </c:pt>
                <c:pt idx="1423">
                  <c:v>0.68489999999999995</c:v>
                </c:pt>
                <c:pt idx="1424">
                  <c:v>0.68489999999999995</c:v>
                </c:pt>
                <c:pt idx="1425">
                  <c:v>0.68489999999999995</c:v>
                </c:pt>
                <c:pt idx="1426">
                  <c:v>0.51359999999999995</c:v>
                </c:pt>
                <c:pt idx="1427">
                  <c:v>0.51359999999999995</c:v>
                </c:pt>
                <c:pt idx="1428">
                  <c:v>0.51359999999999995</c:v>
                </c:pt>
                <c:pt idx="1429">
                  <c:v>0.51359999999999995</c:v>
                </c:pt>
                <c:pt idx="1430">
                  <c:v>0.51359999999999995</c:v>
                </c:pt>
                <c:pt idx="1431">
                  <c:v>0.68489999999999995</c:v>
                </c:pt>
                <c:pt idx="1432">
                  <c:v>0.68489999999999995</c:v>
                </c:pt>
                <c:pt idx="1433">
                  <c:v>0.68489999999999995</c:v>
                </c:pt>
                <c:pt idx="1434">
                  <c:v>0.68489999999999995</c:v>
                </c:pt>
                <c:pt idx="1435">
                  <c:v>0.68489999999999995</c:v>
                </c:pt>
                <c:pt idx="1436">
                  <c:v>0.68489999999999995</c:v>
                </c:pt>
                <c:pt idx="1437">
                  <c:v>0.68489999999999995</c:v>
                </c:pt>
                <c:pt idx="1438">
                  <c:v>0.68489999999999995</c:v>
                </c:pt>
                <c:pt idx="1439">
                  <c:v>0.68489999999999995</c:v>
                </c:pt>
                <c:pt idx="1440">
                  <c:v>0.68489999999999995</c:v>
                </c:pt>
                <c:pt idx="1441">
                  <c:v>0.68489999999999995</c:v>
                </c:pt>
                <c:pt idx="1442">
                  <c:v>0.68489999999999995</c:v>
                </c:pt>
                <c:pt idx="1443">
                  <c:v>0.68489999999999995</c:v>
                </c:pt>
                <c:pt idx="1444">
                  <c:v>0.68489999999999995</c:v>
                </c:pt>
                <c:pt idx="1445">
                  <c:v>0.68489999999999995</c:v>
                </c:pt>
                <c:pt idx="1446">
                  <c:v>0.68489999999999995</c:v>
                </c:pt>
                <c:pt idx="1447">
                  <c:v>0.68489999999999995</c:v>
                </c:pt>
                <c:pt idx="1448">
                  <c:v>0.68489999999999995</c:v>
                </c:pt>
                <c:pt idx="1449">
                  <c:v>0.68489999999999995</c:v>
                </c:pt>
                <c:pt idx="1450">
                  <c:v>0.68489999999999995</c:v>
                </c:pt>
                <c:pt idx="1451">
                  <c:v>0.68489999999999995</c:v>
                </c:pt>
                <c:pt idx="1452">
                  <c:v>0.68489999999999995</c:v>
                </c:pt>
                <c:pt idx="1453">
                  <c:v>0.68489999999999995</c:v>
                </c:pt>
                <c:pt idx="1454">
                  <c:v>0.68489999999999995</c:v>
                </c:pt>
                <c:pt idx="1455">
                  <c:v>0.68489999999999995</c:v>
                </c:pt>
                <c:pt idx="1456">
                  <c:v>0.68489999999999995</c:v>
                </c:pt>
                <c:pt idx="1457">
                  <c:v>0.68489999999999995</c:v>
                </c:pt>
                <c:pt idx="1458">
                  <c:v>0.68489999999999995</c:v>
                </c:pt>
                <c:pt idx="1459">
                  <c:v>0.68489999999999995</c:v>
                </c:pt>
                <c:pt idx="1460">
                  <c:v>0.68489999999999995</c:v>
                </c:pt>
                <c:pt idx="1461">
                  <c:v>0.68489999999999995</c:v>
                </c:pt>
                <c:pt idx="1462">
                  <c:v>0.68489999999999995</c:v>
                </c:pt>
                <c:pt idx="1463">
                  <c:v>0.68489999999999995</c:v>
                </c:pt>
                <c:pt idx="1464">
                  <c:v>0.68489999999999995</c:v>
                </c:pt>
                <c:pt idx="1465">
                  <c:v>0.68489999999999995</c:v>
                </c:pt>
                <c:pt idx="1466">
                  <c:v>0.68489999999999995</c:v>
                </c:pt>
                <c:pt idx="1467">
                  <c:v>0.68489999999999995</c:v>
                </c:pt>
                <c:pt idx="1468">
                  <c:v>0.68489999999999995</c:v>
                </c:pt>
                <c:pt idx="1469">
                  <c:v>0.66369999999999996</c:v>
                </c:pt>
                <c:pt idx="1470">
                  <c:v>0.66369999999999996</c:v>
                </c:pt>
                <c:pt idx="1471">
                  <c:v>0.66369999999999996</c:v>
                </c:pt>
                <c:pt idx="1472">
                  <c:v>0.66369999999999996</c:v>
                </c:pt>
                <c:pt idx="1473">
                  <c:v>0.66369999999999996</c:v>
                </c:pt>
                <c:pt idx="1474">
                  <c:v>0.66369999999999996</c:v>
                </c:pt>
                <c:pt idx="1475">
                  <c:v>0.66369999999999996</c:v>
                </c:pt>
                <c:pt idx="1476">
                  <c:v>0.66369999999999996</c:v>
                </c:pt>
                <c:pt idx="1477">
                  <c:v>0.66369999999999996</c:v>
                </c:pt>
                <c:pt idx="1478">
                  <c:v>0.66369999999999996</c:v>
                </c:pt>
                <c:pt idx="1479">
                  <c:v>0.66369999999999996</c:v>
                </c:pt>
                <c:pt idx="1480">
                  <c:v>0.66369999999999996</c:v>
                </c:pt>
                <c:pt idx="1481">
                  <c:v>0.66369999999999996</c:v>
                </c:pt>
                <c:pt idx="1482">
                  <c:v>0.66369999999999996</c:v>
                </c:pt>
                <c:pt idx="1483">
                  <c:v>0.66369999999999996</c:v>
                </c:pt>
                <c:pt idx="1484">
                  <c:v>0.66369999999999996</c:v>
                </c:pt>
                <c:pt idx="1485">
                  <c:v>0.66369999999999996</c:v>
                </c:pt>
                <c:pt idx="1486">
                  <c:v>0.66369999999999996</c:v>
                </c:pt>
                <c:pt idx="1487">
                  <c:v>0.66369999999999996</c:v>
                </c:pt>
                <c:pt idx="1488">
                  <c:v>0.66369999999999996</c:v>
                </c:pt>
                <c:pt idx="1489">
                  <c:v>0.66369999999999996</c:v>
                </c:pt>
                <c:pt idx="1490">
                  <c:v>0.66369999999999996</c:v>
                </c:pt>
                <c:pt idx="1491">
                  <c:v>0.66369999999999996</c:v>
                </c:pt>
                <c:pt idx="1492">
                  <c:v>0.66369999999999996</c:v>
                </c:pt>
                <c:pt idx="1493">
                  <c:v>0.66369999999999996</c:v>
                </c:pt>
                <c:pt idx="1494">
                  <c:v>0.66369999999999996</c:v>
                </c:pt>
                <c:pt idx="1495">
                  <c:v>0.66369999999999996</c:v>
                </c:pt>
                <c:pt idx="1496">
                  <c:v>0.66369999999999996</c:v>
                </c:pt>
                <c:pt idx="1497">
                  <c:v>0.66369999999999996</c:v>
                </c:pt>
                <c:pt idx="1498">
                  <c:v>0.66369999999999996</c:v>
                </c:pt>
                <c:pt idx="1499">
                  <c:v>0.66369999999999996</c:v>
                </c:pt>
                <c:pt idx="1500">
                  <c:v>0.66369999999999996</c:v>
                </c:pt>
                <c:pt idx="1501">
                  <c:v>0.66369999999999996</c:v>
                </c:pt>
                <c:pt idx="1502">
                  <c:v>0.66369999999999996</c:v>
                </c:pt>
                <c:pt idx="1503">
                  <c:v>0.66369999999999996</c:v>
                </c:pt>
                <c:pt idx="1504">
                  <c:v>0.66369999999999996</c:v>
                </c:pt>
                <c:pt idx="1505">
                  <c:v>0.66369999999999996</c:v>
                </c:pt>
                <c:pt idx="1506">
                  <c:v>0.66369999999999996</c:v>
                </c:pt>
                <c:pt idx="1507">
                  <c:v>0.66369999999999996</c:v>
                </c:pt>
                <c:pt idx="1508">
                  <c:v>0.66369999999999996</c:v>
                </c:pt>
                <c:pt idx="1509">
                  <c:v>0.66369999999999996</c:v>
                </c:pt>
                <c:pt idx="1510">
                  <c:v>0.66369999999999996</c:v>
                </c:pt>
                <c:pt idx="1511">
                  <c:v>0.66369999999999996</c:v>
                </c:pt>
                <c:pt idx="1512">
                  <c:v>0.66369999999999996</c:v>
                </c:pt>
                <c:pt idx="1513">
                  <c:v>0.66369999999999996</c:v>
                </c:pt>
                <c:pt idx="1514">
                  <c:v>0.66369999999999996</c:v>
                </c:pt>
                <c:pt idx="1515">
                  <c:v>0.66369999999999996</c:v>
                </c:pt>
                <c:pt idx="1516">
                  <c:v>0.66369999999999996</c:v>
                </c:pt>
                <c:pt idx="1517">
                  <c:v>0.66369999999999996</c:v>
                </c:pt>
                <c:pt idx="1518">
                  <c:v>0.66369999999999996</c:v>
                </c:pt>
                <c:pt idx="1519">
                  <c:v>0.66369999999999996</c:v>
                </c:pt>
                <c:pt idx="1520">
                  <c:v>0.66369999999999996</c:v>
                </c:pt>
                <c:pt idx="1521">
                  <c:v>0.66369999999999996</c:v>
                </c:pt>
                <c:pt idx="1522">
                  <c:v>0.66369999999999996</c:v>
                </c:pt>
                <c:pt idx="1523">
                  <c:v>0.66369999999999996</c:v>
                </c:pt>
                <c:pt idx="1524">
                  <c:v>0.66369999999999996</c:v>
                </c:pt>
                <c:pt idx="1525">
                  <c:v>0.66369999999999996</c:v>
                </c:pt>
                <c:pt idx="1526">
                  <c:v>0.66369999999999996</c:v>
                </c:pt>
                <c:pt idx="1527">
                  <c:v>0.66369999999999996</c:v>
                </c:pt>
                <c:pt idx="1528">
                  <c:v>0.66369999999999996</c:v>
                </c:pt>
                <c:pt idx="1529">
                  <c:v>0.66369999999999996</c:v>
                </c:pt>
                <c:pt idx="1530">
                  <c:v>0.66369999999999996</c:v>
                </c:pt>
                <c:pt idx="1531">
                  <c:v>0.66369999999999996</c:v>
                </c:pt>
                <c:pt idx="1532">
                  <c:v>0.57369999999999999</c:v>
                </c:pt>
                <c:pt idx="1533">
                  <c:v>0.57369999999999999</c:v>
                </c:pt>
                <c:pt idx="1534">
                  <c:v>0.57369999999999999</c:v>
                </c:pt>
                <c:pt idx="1535">
                  <c:v>0.57369999999999999</c:v>
                </c:pt>
                <c:pt idx="1536">
                  <c:v>0.57369999999999999</c:v>
                </c:pt>
                <c:pt idx="1537">
                  <c:v>0.57369999999999999</c:v>
                </c:pt>
                <c:pt idx="1538">
                  <c:v>0.57369999999999999</c:v>
                </c:pt>
                <c:pt idx="1539">
                  <c:v>0.57369999999999999</c:v>
                </c:pt>
                <c:pt idx="1540">
                  <c:v>0.57369999999999999</c:v>
                </c:pt>
                <c:pt idx="1541">
                  <c:v>0.57369999999999999</c:v>
                </c:pt>
                <c:pt idx="1542">
                  <c:v>0.57369999999999999</c:v>
                </c:pt>
                <c:pt idx="1543">
                  <c:v>0.57369999999999999</c:v>
                </c:pt>
                <c:pt idx="1544">
                  <c:v>0.57369999999999999</c:v>
                </c:pt>
                <c:pt idx="1545">
                  <c:v>0.57369999999999999</c:v>
                </c:pt>
                <c:pt idx="1546">
                  <c:v>0.57369999999999999</c:v>
                </c:pt>
                <c:pt idx="1547">
                  <c:v>0.57369999999999999</c:v>
                </c:pt>
                <c:pt idx="1548">
                  <c:v>0.57369999999999999</c:v>
                </c:pt>
                <c:pt idx="1549">
                  <c:v>0.57369999999999999</c:v>
                </c:pt>
                <c:pt idx="1550">
                  <c:v>0.57369999999999999</c:v>
                </c:pt>
                <c:pt idx="1551">
                  <c:v>0.57369999999999999</c:v>
                </c:pt>
                <c:pt idx="1552">
                  <c:v>0.57369999999999999</c:v>
                </c:pt>
                <c:pt idx="1553">
                  <c:v>0.57369999999999999</c:v>
                </c:pt>
                <c:pt idx="1554">
                  <c:v>0.57369999999999999</c:v>
                </c:pt>
                <c:pt idx="1555">
                  <c:v>0.57369999999999999</c:v>
                </c:pt>
                <c:pt idx="1556">
                  <c:v>0.57369999999999999</c:v>
                </c:pt>
                <c:pt idx="1557">
                  <c:v>0.57369999999999999</c:v>
                </c:pt>
                <c:pt idx="1558">
                  <c:v>0.57369999999999999</c:v>
                </c:pt>
                <c:pt idx="1559">
                  <c:v>0.57369999999999999</c:v>
                </c:pt>
                <c:pt idx="1560">
                  <c:v>0.57369999999999999</c:v>
                </c:pt>
                <c:pt idx="1561">
                  <c:v>0.57369999999999999</c:v>
                </c:pt>
                <c:pt idx="1562">
                  <c:v>0.57369999999999999</c:v>
                </c:pt>
                <c:pt idx="1563">
                  <c:v>0.57369999999999999</c:v>
                </c:pt>
                <c:pt idx="1564">
                  <c:v>0.57369999999999999</c:v>
                </c:pt>
                <c:pt idx="1565">
                  <c:v>0.57369999999999999</c:v>
                </c:pt>
                <c:pt idx="1566">
                  <c:v>0.57369999999999999</c:v>
                </c:pt>
                <c:pt idx="1567">
                  <c:v>0.57369999999999999</c:v>
                </c:pt>
                <c:pt idx="1568">
                  <c:v>0.57369999999999999</c:v>
                </c:pt>
                <c:pt idx="1569">
                  <c:v>0.57369999999999999</c:v>
                </c:pt>
                <c:pt idx="1570">
                  <c:v>0.57369999999999999</c:v>
                </c:pt>
                <c:pt idx="1571">
                  <c:v>0.57369999999999999</c:v>
                </c:pt>
                <c:pt idx="1572">
                  <c:v>0.57369999999999999</c:v>
                </c:pt>
                <c:pt idx="1573">
                  <c:v>0.57369999999999999</c:v>
                </c:pt>
                <c:pt idx="1574">
                  <c:v>0.57369999999999999</c:v>
                </c:pt>
                <c:pt idx="1575">
                  <c:v>0.57369999999999999</c:v>
                </c:pt>
                <c:pt idx="1576">
                  <c:v>0.57369999999999999</c:v>
                </c:pt>
                <c:pt idx="1577">
                  <c:v>0.57369999999999999</c:v>
                </c:pt>
                <c:pt idx="1578">
                  <c:v>0.57369999999999999</c:v>
                </c:pt>
                <c:pt idx="1579">
                  <c:v>0.57369999999999999</c:v>
                </c:pt>
                <c:pt idx="1580">
                  <c:v>0.57369999999999999</c:v>
                </c:pt>
                <c:pt idx="1581">
                  <c:v>0.57369999999999999</c:v>
                </c:pt>
                <c:pt idx="1582">
                  <c:v>0.57369999999999999</c:v>
                </c:pt>
                <c:pt idx="1583">
                  <c:v>0.57369999999999999</c:v>
                </c:pt>
                <c:pt idx="1584">
                  <c:v>0.57369999999999999</c:v>
                </c:pt>
                <c:pt idx="1585">
                  <c:v>0.57369999999999999</c:v>
                </c:pt>
                <c:pt idx="1586">
                  <c:v>0.57369999999999999</c:v>
                </c:pt>
                <c:pt idx="1587">
                  <c:v>0.57369999999999999</c:v>
                </c:pt>
                <c:pt idx="1588">
                  <c:v>0.57369999999999999</c:v>
                </c:pt>
                <c:pt idx="1589">
                  <c:v>0.57369999999999999</c:v>
                </c:pt>
                <c:pt idx="1590">
                  <c:v>0.57369999999999999</c:v>
                </c:pt>
                <c:pt idx="1591">
                  <c:v>0.57369999999999999</c:v>
                </c:pt>
                <c:pt idx="1592">
                  <c:v>0.57369999999999999</c:v>
                </c:pt>
                <c:pt idx="1593">
                  <c:v>0.57369999999999999</c:v>
                </c:pt>
                <c:pt idx="1594">
                  <c:v>0.57369999999999999</c:v>
                </c:pt>
                <c:pt idx="1595">
                  <c:v>0.57369999999999999</c:v>
                </c:pt>
                <c:pt idx="1596">
                  <c:v>0.61499999999999999</c:v>
                </c:pt>
                <c:pt idx="1597">
                  <c:v>0.61499999999999999</c:v>
                </c:pt>
                <c:pt idx="1598">
                  <c:v>0.61499999999999999</c:v>
                </c:pt>
                <c:pt idx="1599">
                  <c:v>0.61499999999999999</c:v>
                </c:pt>
                <c:pt idx="1600">
                  <c:v>0.61499999999999999</c:v>
                </c:pt>
                <c:pt idx="1601">
                  <c:v>0.61499999999999999</c:v>
                </c:pt>
                <c:pt idx="1602">
                  <c:v>0.61499999999999999</c:v>
                </c:pt>
                <c:pt idx="1603">
                  <c:v>0.61499999999999999</c:v>
                </c:pt>
                <c:pt idx="1604">
                  <c:v>0.61499999999999999</c:v>
                </c:pt>
                <c:pt idx="1605">
                  <c:v>0.61499999999999999</c:v>
                </c:pt>
                <c:pt idx="1606">
                  <c:v>0.61499999999999999</c:v>
                </c:pt>
                <c:pt idx="1607">
                  <c:v>0.61499999999999999</c:v>
                </c:pt>
                <c:pt idx="1608">
                  <c:v>0.61499999999999999</c:v>
                </c:pt>
                <c:pt idx="1609">
                  <c:v>0.61499999999999999</c:v>
                </c:pt>
                <c:pt idx="1610">
                  <c:v>0.61499999999999999</c:v>
                </c:pt>
                <c:pt idx="1611">
                  <c:v>0.61499999999999999</c:v>
                </c:pt>
                <c:pt idx="1612">
                  <c:v>0.61499999999999999</c:v>
                </c:pt>
                <c:pt idx="1613">
                  <c:v>0.61499999999999999</c:v>
                </c:pt>
                <c:pt idx="1614">
                  <c:v>0.61499999999999999</c:v>
                </c:pt>
                <c:pt idx="1615">
                  <c:v>0.61499999999999999</c:v>
                </c:pt>
                <c:pt idx="1616">
                  <c:v>0.61499999999999999</c:v>
                </c:pt>
                <c:pt idx="1617">
                  <c:v>0.61499999999999999</c:v>
                </c:pt>
                <c:pt idx="1618">
                  <c:v>0.61499999999999999</c:v>
                </c:pt>
                <c:pt idx="1619">
                  <c:v>0.61499999999999999</c:v>
                </c:pt>
                <c:pt idx="1620">
                  <c:v>0.61499999999999999</c:v>
                </c:pt>
                <c:pt idx="1621">
                  <c:v>0.61499999999999999</c:v>
                </c:pt>
                <c:pt idx="1622">
                  <c:v>0.61499999999999999</c:v>
                </c:pt>
                <c:pt idx="1623">
                  <c:v>0.61499999999999999</c:v>
                </c:pt>
                <c:pt idx="1624">
                  <c:v>0.61499999999999999</c:v>
                </c:pt>
                <c:pt idx="1625">
                  <c:v>0.61499999999999999</c:v>
                </c:pt>
                <c:pt idx="1626">
                  <c:v>0.61499999999999999</c:v>
                </c:pt>
                <c:pt idx="1627">
                  <c:v>0.61499999999999999</c:v>
                </c:pt>
                <c:pt idx="1628">
                  <c:v>0.61499999999999999</c:v>
                </c:pt>
                <c:pt idx="1629">
                  <c:v>0.61499999999999999</c:v>
                </c:pt>
                <c:pt idx="1630">
                  <c:v>0.61499999999999999</c:v>
                </c:pt>
                <c:pt idx="1631">
                  <c:v>0.61499999999999999</c:v>
                </c:pt>
                <c:pt idx="1632">
                  <c:v>0.61499999999999999</c:v>
                </c:pt>
                <c:pt idx="1633">
                  <c:v>0.61499999999999999</c:v>
                </c:pt>
                <c:pt idx="1634">
                  <c:v>0.61499999999999999</c:v>
                </c:pt>
                <c:pt idx="1635">
                  <c:v>0.61499999999999999</c:v>
                </c:pt>
                <c:pt idx="1636">
                  <c:v>0.61499999999999999</c:v>
                </c:pt>
                <c:pt idx="1637">
                  <c:v>0.61499999999999999</c:v>
                </c:pt>
                <c:pt idx="1638">
                  <c:v>0.61499999999999999</c:v>
                </c:pt>
                <c:pt idx="1639">
                  <c:v>0.61499999999999999</c:v>
                </c:pt>
                <c:pt idx="1640">
                  <c:v>0.61499999999999999</c:v>
                </c:pt>
                <c:pt idx="1641">
                  <c:v>0.61499999999999999</c:v>
                </c:pt>
                <c:pt idx="1642">
                  <c:v>0.61499999999999999</c:v>
                </c:pt>
                <c:pt idx="1643">
                  <c:v>0.61499999999999999</c:v>
                </c:pt>
                <c:pt idx="1644">
                  <c:v>0.61499999999999999</c:v>
                </c:pt>
                <c:pt idx="1645">
                  <c:v>0.61499999999999999</c:v>
                </c:pt>
                <c:pt idx="1646">
                  <c:v>0.61499999999999999</c:v>
                </c:pt>
                <c:pt idx="1647">
                  <c:v>0.61499999999999999</c:v>
                </c:pt>
                <c:pt idx="1648">
                  <c:v>0.61499999999999999</c:v>
                </c:pt>
                <c:pt idx="1649">
                  <c:v>0.61499999999999999</c:v>
                </c:pt>
                <c:pt idx="1650">
                  <c:v>0.61499999999999999</c:v>
                </c:pt>
                <c:pt idx="1651">
                  <c:v>0.61499999999999999</c:v>
                </c:pt>
                <c:pt idx="1652">
                  <c:v>0.61499999999999999</c:v>
                </c:pt>
                <c:pt idx="1653">
                  <c:v>0.61499999999999999</c:v>
                </c:pt>
                <c:pt idx="1654">
                  <c:v>0.61499999999999999</c:v>
                </c:pt>
                <c:pt idx="1655">
                  <c:v>0.61499999999999999</c:v>
                </c:pt>
                <c:pt idx="1656">
                  <c:v>0.61499999999999999</c:v>
                </c:pt>
                <c:pt idx="1657">
                  <c:v>0.61499999999999999</c:v>
                </c:pt>
                <c:pt idx="1658">
                  <c:v>0.61499999999999999</c:v>
                </c:pt>
                <c:pt idx="1659">
                  <c:v>0.61499999999999999</c:v>
                </c:pt>
                <c:pt idx="1660">
                  <c:v>0.64249999999999996</c:v>
                </c:pt>
                <c:pt idx="1661">
                  <c:v>0.64249999999999996</c:v>
                </c:pt>
                <c:pt idx="1662">
                  <c:v>0.64249999999999996</c:v>
                </c:pt>
                <c:pt idx="1663">
                  <c:v>0.64249999999999996</c:v>
                </c:pt>
                <c:pt idx="1664">
                  <c:v>0.64249999999999996</c:v>
                </c:pt>
                <c:pt idx="1665">
                  <c:v>0.64249999999999996</c:v>
                </c:pt>
                <c:pt idx="1666">
                  <c:v>0.64249999999999996</c:v>
                </c:pt>
                <c:pt idx="1667">
                  <c:v>0.64249999999999996</c:v>
                </c:pt>
                <c:pt idx="1668">
                  <c:v>0.64249999999999996</c:v>
                </c:pt>
                <c:pt idx="1669">
                  <c:v>0.64249999999999996</c:v>
                </c:pt>
                <c:pt idx="1670">
                  <c:v>0.64249999999999996</c:v>
                </c:pt>
                <c:pt idx="1671">
                  <c:v>0.64249999999999996</c:v>
                </c:pt>
                <c:pt idx="1672">
                  <c:v>0.64249999999999996</c:v>
                </c:pt>
                <c:pt idx="1673">
                  <c:v>0.64249999999999996</c:v>
                </c:pt>
                <c:pt idx="1674">
                  <c:v>0.64249999999999996</c:v>
                </c:pt>
                <c:pt idx="1675">
                  <c:v>0.64249999999999996</c:v>
                </c:pt>
                <c:pt idx="1676">
                  <c:v>0.64249999999999996</c:v>
                </c:pt>
                <c:pt idx="1677">
                  <c:v>0.64249999999999996</c:v>
                </c:pt>
                <c:pt idx="1678">
                  <c:v>0.64249999999999996</c:v>
                </c:pt>
                <c:pt idx="1679">
                  <c:v>0.64249999999999996</c:v>
                </c:pt>
                <c:pt idx="1680">
                  <c:v>0.64249999999999996</c:v>
                </c:pt>
                <c:pt idx="1681">
                  <c:v>0.64249999999999996</c:v>
                </c:pt>
                <c:pt idx="1682">
                  <c:v>0.64249999999999996</c:v>
                </c:pt>
                <c:pt idx="1683">
                  <c:v>0.64249999999999996</c:v>
                </c:pt>
                <c:pt idx="1684">
                  <c:v>0.64249999999999996</c:v>
                </c:pt>
                <c:pt idx="1685">
                  <c:v>0.64249999999999996</c:v>
                </c:pt>
                <c:pt idx="1686">
                  <c:v>0.64249999999999996</c:v>
                </c:pt>
                <c:pt idx="1687">
                  <c:v>0.64249999999999996</c:v>
                </c:pt>
                <c:pt idx="1688">
                  <c:v>0.64249999999999996</c:v>
                </c:pt>
                <c:pt idx="1689">
                  <c:v>0.64249999999999996</c:v>
                </c:pt>
                <c:pt idx="1690">
                  <c:v>0.64249999999999996</c:v>
                </c:pt>
                <c:pt idx="1691">
                  <c:v>0.64249999999999996</c:v>
                </c:pt>
                <c:pt idx="1692">
                  <c:v>0.64249999999999996</c:v>
                </c:pt>
                <c:pt idx="1693">
                  <c:v>0.64249999999999996</c:v>
                </c:pt>
                <c:pt idx="1694">
                  <c:v>0.64249999999999996</c:v>
                </c:pt>
                <c:pt idx="1695">
                  <c:v>0.64249999999999996</c:v>
                </c:pt>
                <c:pt idx="1696">
                  <c:v>0.64249999999999996</c:v>
                </c:pt>
                <c:pt idx="1697">
                  <c:v>0.64249999999999996</c:v>
                </c:pt>
                <c:pt idx="1698">
                  <c:v>0.64249999999999996</c:v>
                </c:pt>
                <c:pt idx="1699">
                  <c:v>0.64249999999999996</c:v>
                </c:pt>
                <c:pt idx="1700">
                  <c:v>0.64249999999999996</c:v>
                </c:pt>
                <c:pt idx="1701">
                  <c:v>0.64249999999999996</c:v>
                </c:pt>
                <c:pt idx="1702">
                  <c:v>0.64249999999999996</c:v>
                </c:pt>
                <c:pt idx="1703">
                  <c:v>0.64249999999999996</c:v>
                </c:pt>
                <c:pt idx="1704">
                  <c:v>0.64249999999999996</c:v>
                </c:pt>
                <c:pt idx="1705">
                  <c:v>0.4819</c:v>
                </c:pt>
                <c:pt idx="1706">
                  <c:v>0.4819</c:v>
                </c:pt>
                <c:pt idx="1707">
                  <c:v>0.4819</c:v>
                </c:pt>
                <c:pt idx="1708">
                  <c:v>0.4819</c:v>
                </c:pt>
                <c:pt idx="1709">
                  <c:v>0.4819</c:v>
                </c:pt>
                <c:pt idx="1710">
                  <c:v>0.4819</c:v>
                </c:pt>
                <c:pt idx="1711">
                  <c:v>0.4819</c:v>
                </c:pt>
                <c:pt idx="1712">
                  <c:v>0.4819</c:v>
                </c:pt>
                <c:pt idx="1713">
                  <c:v>0.4819</c:v>
                </c:pt>
                <c:pt idx="1714">
                  <c:v>0.64249999999999996</c:v>
                </c:pt>
                <c:pt idx="1715">
                  <c:v>0.64249999999999996</c:v>
                </c:pt>
                <c:pt idx="1716">
                  <c:v>0.64249999999999996</c:v>
                </c:pt>
                <c:pt idx="1717">
                  <c:v>0.64249999999999996</c:v>
                </c:pt>
                <c:pt idx="1718">
                  <c:v>0.64249999999999996</c:v>
                </c:pt>
                <c:pt idx="1719">
                  <c:v>0.64249999999999996</c:v>
                </c:pt>
                <c:pt idx="1720">
                  <c:v>0.64249999999999996</c:v>
                </c:pt>
                <c:pt idx="1721">
                  <c:v>0.64249999999999996</c:v>
                </c:pt>
                <c:pt idx="1722">
                  <c:v>0.64180000000000004</c:v>
                </c:pt>
                <c:pt idx="1723">
                  <c:v>0.64180000000000004</c:v>
                </c:pt>
                <c:pt idx="1724">
                  <c:v>0.64180000000000004</c:v>
                </c:pt>
                <c:pt idx="1725">
                  <c:v>0.64180000000000004</c:v>
                </c:pt>
                <c:pt idx="1726">
                  <c:v>0.64180000000000004</c:v>
                </c:pt>
                <c:pt idx="1727">
                  <c:v>0.64180000000000004</c:v>
                </c:pt>
                <c:pt idx="1728">
                  <c:v>0.64180000000000004</c:v>
                </c:pt>
                <c:pt idx="1729">
                  <c:v>0.64180000000000004</c:v>
                </c:pt>
                <c:pt idx="1730">
                  <c:v>0.64180000000000004</c:v>
                </c:pt>
                <c:pt idx="1731">
                  <c:v>0.64180000000000004</c:v>
                </c:pt>
                <c:pt idx="1732">
                  <c:v>0.64180000000000004</c:v>
                </c:pt>
                <c:pt idx="1733">
                  <c:v>0.64180000000000004</c:v>
                </c:pt>
                <c:pt idx="1734">
                  <c:v>0.64180000000000004</c:v>
                </c:pt>
                <c:pt idx="1735">
                  <c:v>0.64180000000000004</c:v>
                </c:pt>
                <c:pt idx="1736">
                  <c:v>0.64180000000000004</c:v>
                </c:pt>
                <c:pt idx="1737">
                  <c:v>0.64180000000000004</c:v>
                </c:pt>
                <c:pt idx="1738">
                  <c:v>0.64180000000000004</c:v>
                </c:pt>
                <c:pt idx="1739">
                  <c:v>0.64180000000000004</c:v>
                </c:pt>
                <c:pt idx="1740">
                  <c:v>0.64180000000000004</c:v>
                </c:pt>
                <c:pt idx="1741">
                  <c:v>0.64180000000000004</c:v>
                </c:pt>
                <c:pt idx="1742">
                  <c:v>0.64180000000000004</c:v>
                </c:pt>
                <c:pt idx="1743">
                  <c:v>0.64180000000000004</c:v>
                </c:pt>
                <c:pt idx="1744">
                  <c:v>0.64180000000000004</c:v>
                </c:pt>
                <c:pt idx="1745">
                  <c:v>0.64180000000000004</c:v>
                </c:pt>
                <c:pt idx="1746">
                  <c:v>0.64180000000000004</c:v>
                </c:pt>
                <c:pt idx="1747">
                  <c:v>0.64180000000000004</c:v>
                </c:pt>
                <c:pt idx="1748">
                  <c:v>0.64180000000000004</c:v>
                </c:pt>
                <c:pt idx="1749">
                  <c:v>0.64180000000000004</c:v>
                </c:pt>
                <c:pt idx="1750">
                  <c:v>0.64180000000000004</c:v>
                </c:pt>
                <c:pt idx="1751">
                  <c:v>0.64180000000000004</c:v>
                </c:pt>
                <c:pt idx="1752">
                  <c:v>0.64180000000000004</c:v>
                </c:pt>
                <c:pt idx="1753">
                  <c:v>0.64180000000000004</c:v>
                </c:pt>
                <c:pt idx="1754">
                  <c:v>0.64180000000000004</c:v>
                </c:pt>
                <c:pt idx="1755">
                  <c:v>0.64180000000000004</c:v>
                </c:pt>
                <c:pt idx="1756">
                  <c:v>0.64180000000000004</c:v>
                </c:pt>
                <c:pt idx="1757">
                  <c:v>0.64180000000000004</c:v>
                </c:pt>
                <c:pt idx="1758">
                  <c:v>0.64180000000000004</c:v>
                </c:pt>
                <c:pt idx="1759">
                  <c:v>0.64180000000000004</c:v>
                </c:pt>
                <c:pt idx="1760">
                  <c:v>0.64180000000000004</c:v>
                </c:pt>
                <c:pt idx="1761">
                  <c:v>0.64180000000000004</c:v>
                </c:pt>
                <c:pt idx="1762">
                  <c:v>0.64180000000000004</c:v>
                </c:pt>
                <c:pt idx="1763">
                  <c:v>0.64180000000000004</c:v>
                </c:pt>
                <c:pt idx="1764">
                  <c:v>0.64180000000000004</c:v>
                </c:pt>
                <c:pt idx="1765">
                  <c:v>0.64180000000000004</c:v>
                </c:pt>
                <c:pt idx="1766">
                  <c:v>0.64180000000000004</c:v>
                </c:pt>
                <c:pt idx="1767">
                  <c:v>0.64180000000000004</c:v>
                </c:pt>
                <c:pt idx="1768">
                  <c:v>0.64180000000000004</c:v>
                </c:pt>
                <c:pt idx="1769">
                  <c:v>0.64180000000000004</c:v>
                </c:pt>
                <c:pt idx="1770">
                  <c:v>0.64180000000000004</c:v>
                </c:pt>
                <c:pt idx="1771">
                  <c:v>0.64180000000000004</c:v>
                </c:pt>
                <c:pt idx="1772">
                  <c:v>0.64180000000000004</c:v>
                </c:pt>
                <c:pt idx="1773">
                  <c:v>0.64180000000000004</c:v>
                </c:pt>
                <c:pt idx="1774">
                  <c:v>0.64180000000000004</c:v>
                </c:pt>
                <c:pt idx="1775">
                  <c:v>0.64180000000000004</c:v>
                </c:pt>
                <c:pt idx="1776">
                  <c:v>0.64180000000000004</c:v>
                </c:pt>
                <c:pt idx="1777">
                  <c:v>0.64180000000000004</c:v>
                </c:pt>
                <c:pt idx="1778">
                  <c:v>0.64180000000000004</c:v>
                </c:pt>
                <c:pt idx="1779">
                  <c:v>0.64180000000000004</c:v>
                </c:pt>
                <c:pt idx="1780">
                  <c:v>0.64180000000000004</c:v>
                </c:pt>
                <c:pt idx="1781">
                  <c:v>0.64180000000000004</c:v>
                </c:pt>
                <c:pt idx="1782">
                  <c:v>0.64180000000000004</c:v>
                </c:pt>
                <c:pt idx="1783">
                  <c:v>0.64180000000000004</c:v>
                </c:pt>
                <c:pt idx="1784">
                  <c:v>0.65239999999999998</c:v>
                </c:pt>
                <c:pt idx="1785">
                  <c:v>0.65239999999999998</c:v>
                </c:pt>
                <c:pt idx="1786">
                  <c:v>0.65239999999999998</c:v>
                </c:pt>
                <c:pt idx="1787">
                  <c:v>0.65239999999999998</c:v>
                </c:pt>
                <c:pt idx="1788">
                  <c:v>0.65239999999999998</c:v>
                </c:pt>
                <c:pt idx="1789">
                  <c:v>0.65239999999999998</c:v>
                </c:pt>
                <c:pt idx="1790">
                  <c:v>0.65239999999999998</c:v>
                </c:pt>
                <c:pt idx="1791">
                  <c:v>0.65239999999999998</c:v>
                </c:pt>
                <c:pt idx="1792">
                  <c:v>0.65239999999999998</c:v>
                </c:pt>
                <c:pt idx="1793">
                  <c:v>0.65239999999999998</c:v>
                </c:pt>
                <c:pt idx="1794">
                  <c:v>0.65239999999999998</c:v>
                </c:pt>
                <c:pt idx="1795">
                  <c:v>0.65239999999999998</c:v>
                </c:pt>
                <c:pt idx="1796">
                  <c:v>0.65239999999999998</c:v>
                </c:pt>
                <c:pt idx="1797">
                  <c:v>0.65239999999999998</c:v>
                </c:pt>
                <c:pt idx="1798">
                  <c:v>0.65239999999999998</c:v>
                </c:pt>
                <c:pt idx="1799">
                  <c:v>0.65239999999999998</c:v>
                </c:pt>
                <c:pt idx="1800">
                  <c:v>0.65239999999999998</c:v>
                </c:pt>
                <c:pt idx="1801">
                  <c:v>0.65239999999999998</c:v>
                </c:pt>
                <c:pt idx="1802">
                  <c:v>0.65239999999999998</c:v>
                </c:pt>
                <c:pt idx="1803">
                  <c:v>0.65239999999999998</c:v>
                </c:pt>
                <c:pt idx="1804">
                  <c:v>0.65239999999999998</c:v>
                </c:pt>
                <c:pt idx="1805">
                  <c:v>0.65239999999999998</c:v>
                </c:pt>
                <c:pt idx="1806">
                  <c:v>0.65239999999999998</c:v>
                </c:pt>
                <c:pt idx="1807">
                  <c:v>0.65239999999999998</c:v>
                </c:pt>
                <c:pt idx="1808">
                  <c:v>0.65239999999999998</c:v>
                </c:pt>
                <c:pt idx="1809">
                  <c:v>0.65239999999999998</c:v>
                </c:pt>
                <c:pt idx="1810">
                  <c:v>0.65239999999999998</c:v>
                </c:pt>
                <c:pt idx="1811">
                  <c:v>0.65239999999999998</c:v>
                </c:pt>
                <c:pt idx="1812">
                  <c:v>0.65239999999999998</c:v>
                </c:pt>
                <c:pt idx="1813">
                  <c:v>0.65239999999999998</c:v>
                </c:pt>
                <c:pt idx="1814">
                  <c:v>0.65239999999999998</c:v>
                </c:pt>
                <c:pt idx="1815">
                  <c:v>0.65239999999999998</c:v>
                </c:pt>
                <c:pt idx="1816">
                  <c:v>0.65239999999999998</c:v>
                </c:pt>
                <c:pt idx="1817">
                  <c:v>0.65239999999999998</c:v>
                </c:pt>
                <c:pt idx="1818">
                  <c:v>0.65239999999999998</c:v>
                </c:pt>
                <c:pt idx="1819">
                  <c:v>0.65239999999999998</c:v>
                </c:pt>
                <c:pt idx="1820">
                  <c:v>0.65239999999999998</c:v>
                </c:pt>
                <c:pt idx="1821">
                  <c:v>0.65239999999999998</c:v>
                </c:pt>
                <c:pt idx="1822">
                  <c:v>0.65239999999999998</c:v>
                </c:pt>
                <c:pt idx="1823">
                  <c:v>0.65239999999999998</c:v>
                </c:pt>
                <c:pt idx="1824">
                  <c:v>0.65239999999999998</c:v>
                </c:pt>
                <c:pt idx="1825">
                  <c:v>0.65239999999999998</c:v>
                </c:pt>
                <c:pt idx="1826">
                  <c:v>0.65239999999999998</c:v>
                </c:pt>
                <c:pt idx="1827">
                  <c:v>0.65239999999999998</c:v>
                </c:pt>
                <c:pt idx="1828">
                  <c:v>0.65239999999999998</c:v>
                </c:pt>
                <c:pt idx="1829">
                  <c:v>0.65239999999999998</c:v>
                </c:pt>
                <c:pt idx="1830">
                  <c:v>0.65239999999999998</c:v>
                </c:pt>
                <c:pt idx="1831">
                  <c:v>0.65239999999999998</c:v>
                </c:pt>
                <c:pt idx="1832">
                  <c:v>0.65239999999999998</c:v>
                </c:pt>
                <c:pt idx="1833">
                  <c:v>0.65239999999999998</c:v>
                </c:pt>
                <c:pt idx="1834">
                  <c:v>0.65239999999999998</c:v>
                </c:pt>
                <c:pt idx="1835">
                  <c:v>0.65239999999999998</c:v>
                </c:pt>
                <c:pt idx="1836">
                  <c:v>0.65239999999999998</c:v>
                </c:pt>
                <c:pt idx="1837">
                  <c:v>0.65239999999999998</c:v>
                </c:pt>
                <c:pt idx="1838">
                  <c:v>0.65239999999999998</c:v>
                </c:pt>
                <c:pt idx="1839">
                  <c:v>0.65239999999999998</c:v>
                </c:pt>
                <c:pt idx="1840">
                  <c:v>0.65239999999999998</c:v>
                </c:pt>
                <c:pt idx="1841">
                  <c:v>0.65239999999999998</c:v>
                </c:pt>
                <c:pt idx="1842">
                  <c:v>0.65239999999999998</c:v>
                </c:pt>
                <c:pt idx="1843">
                  <c:v>0.65239999999999998</c:v>
                </c:pt>
                <c:pt idx="1844">
                  <c:v>0.65239999999999998</c:v>
                </c:pt>
                <c:pt idx="1845">
                  <c:v>0.65239999999999998</c:v>
                </c:pt>
                <c:pt idx="1846">
                  <c:v>0.65239999999999998</c:v>
                </c:pt>
                <c:pt idx="1847">
                  <c:v>0.65239999999999998</c:v>
                </c:pt>
                <c:pt idx="1848">
                  <c:v>0.65380000000000005</c:v>
                </c:pt>
                <c:pt idx="1849">
                  <c:v>0.65380000000000005</c:v>
                </c:pt>
                <c:pt idx="1850">
                  <c:v>0.65380000000000005</c:v>
                </c:pt>
                <c:pt idx="1851">
                  <c:v>0.65380000000000005</c:v>
                </c:pt>
                <c:pt idx="1852">
                  <c:v>0.65380000000000005</c:v>
                </c:pt>
                <c:pt idx="1853">
                  <c:v>0.65380000000000005</c:v>
                </c:pt>
                <c:pt idx="1854">
                  <c:v>0.65380000000000005</c:v>
                </c:pt>
                <c:pt idx="1855">
                  <c:v>0.65380000000000005</c:v>
                </c:pt>
                <c:pt idx="1856">
                  <c:v>0.65380000000000005</c:v>
                </c:pt>
                <c:pt idx="1857">
                  <c:v>0.65380000000000005</c:v>
                </c:pt>
                <c:pt idx="1858">
                  <c:v>0.65380000000000005</c:v>
                </c:pt>
                <c:pt idx="1859">
                  <c:v>0.65380000000000005</c:v>
                </c:pt>
                <c:pt idx="1860">
                  <c:v>0.65380000000000005</c:v>
                </c:pt>
                <c:pt idx="1861">
                  <c:v>0.65380000000000005</c:v>
                </c:pt>
                <c:pt idx="1862">
                  <c:v>0.65380000000000005</c:v>
                </c:pt>
                <c:pt idx="1863">
                  <c:v>0.65380000000000005</c:v>
                </c:pt>
                <c:pt idx="1864">
                  <c:v>0.65380000000000005</c:v>
                </c:pt>
                <c:pt idx="1865">
                  <c:v>0.65380000000000005</c:v>
                </c:pt>
                <c:pt idx="1866">
                  <c:v>0.65380000000000005</c:v>
                </c:pt>
                <c:pt idx="1867">
                  <c:v>0.65380000000000005</c:v>
                </c:pt>
                <c:pt idx="1868">
                  <c:v>0.65380000000000005</c:v>
                </c:pt>
                <c:pt idx="1869">
                  <c:v>0.65380000000000005</c:v>
                </c:pt>
                <c:pt idx="1870">
                  <c:v>0.65380000000000005</c:v>
                </c:pt>
                <c:pt idx="1871">
                  <c:v>0.65380000000000005</c:v>
                </c:pt>
                <c:pt idx="1872">
                  <c:v>0.65380000000000005</c:v>
                </c:pt>
                <c:pt idx="1873">
                  <c:v>0.65380000000000005</c:v>
                </c:pt>
                <c:pt idx="1874">
                  <c:v>0.65380000000000005</c:v>
                </c:pt>
                <c:pt idx="1875">
                  <c:v>0.65380000000000005</c:v>
                </c:pt>
                <c:pt idx="1876">
                  <c:v>0.65380000000000005</c:v>
                </c:pt>
                <c:pt idx="1877">
                  <c:v>0.65380000000000005</c:v>
                </c:pt>
                <c:pt idx="1878">
                  <c:v>0.65380000000000005</c:v>
                </c:pt>
                <c:pt idx="1879">
                  <c:v>0.65380000000000005</c:v>
                </c:pt>
                <c:pt idx="1880">
                  <c:v>0.65380000000000005</c:v>
                </c:pt>
                <c:pt idx="1881">
                  <c:v>0.65380000000000005</c:v>
                </c:pt>
                <c:pt idx="1882">
                  <c:v>0.65380000000000005</c:v>
                </c:pt>
                <c:pt idx="1883">
                  <c:v>0.65380000000000005</c:v>
                </c:pt>
                <c:pt idx="1884">
                  <c:v>0.65380000000000005</c:v>
                </c:pt>
                <c:pt idx="1885">
                  <c:v>0.65380000000000005</c:v>
                </c:pt>
                <c:pt idx="1886">
                  <c:v>0.65380000000000005</c:v>
                </c:pt>
                <c:pt idx="1887">
                  <c:v>0.65380000000000005</c:v>
                </c:pt>
                <c:pt idx="1888">
                  <c:v>0.65380000000000005</c:v>
                </c:pt>
                <c:pt idx="1889">
                  <c:v>0.65380000000000005</c:v>
                </c:pt>
                <c:pt idx="1890">
                  <c:v>0.65380000000000005</c:v>
                </c:pt>
                <c:pt idx="1891">
                  <c:v>0.65380000000000005</c:v>
                </c:pt>
                <c:pt idx="1892">
                  <c:v>0.65380000000000005</c:v>
                </c:pt>
                <c:pt idx="1893">
                  <c:v>0.65380000000000005</c:v>
                </c:pt>
                <c:pt idx="1894">
                  <c:v>0.65380000000000005</c:v>
                </c:pt>
                <c:pt idx="1895">
                  <c:v>0.65380000000000005</c:v>
                </c:pt>
                <c:pt idx="1896">
                  <c:v>0.65380000000000005</c:v>
                </c:pt>
                <c:pt idx="1897">
                  <c:v>0.65380000000000005</c:v>
                </c:pt>
                <c:pt idx="1898">
                  <c:v>0.65380000000000005</c:v>
                </c:pt>
                <c:pt idx="1899">
                  <c:v>0.65380000000000005</c:v>
                </c:pt>
                <c:pt idx="1900">
                  <c:v>0.65380000000000005</c:v>
                </c:pt>
                <c:pt idx="1901">
                  <c:v>0.65380000000000005</c:v>
                </c:pt>
                <c:pt idx="1902">
                  <c:v>0.65380000000000005</c:v>
                </c:pt>
                <c:pt idx="1903">
                  <c:v>0.65380000000000005</c:v>
                </c:pt>
                <c:pt idx="1904">
                  <c:v>0.65380000000000005</c:v>
                </c:pt>
                <c:pt idx="1905">
                  <c:v>0.65380000000000005</c:v>
                </c:pt>
                <c:pt idx="1906">
                  <c:v>0.65380000000000005</c:v>
                </c:pt>
                <c:pt idx="1907">
                  <c:v>0.65380000000000005</c:v>
                </c:pt>
                <c:pt idx="1908">
                  <c:v>0.65380000000000005</c:v>
                </c:pt>
                <c:pt idx="1909">
                  <c:v>0.65380000000000005</c:v>
                </c:pt>
                <c:pt idx="1910">
                  <c:v>0.65380000000000005</c:v>
                </c:pt>
                <c:pt idx="1911">
                  <c:v>0.65380000000000005</c:v>
                </c:pt>
                <c:pt idx="1912">
                  <c:v>0.62939999999999996</c:v>
                </c:pt>
                <c:pt idx="1913">
                  <c:v>0.62939999999999996</c:v>
                </c:pt>
                <c:pt idx="1914">
                  <c:v>0.62939999999999996</c:v>
                </c:pt>
                <c:pt idx="1915">
                  <c:v>0.62939999999999996</c:v>
                </c:pt>
                <c:pt idx="1916">
                  <c:v>0.62939999999999996</c:v>
                </c:pt>
                <c:pt idx="1917">
                  <c:v>0.62939999999999996</c:v>
                </c:pt>
                <c:pt idx="1918">
                  <c:v>0.62939999999999996</c:v>
                </c:pt>
                <c:pt idx="1919">
                  <c:v>0.62939999999999996</c:v>
                </c:pt>
                <c:pt idx="1920">
                  <c:v>0.62939999999999996</c:v>
                </c:pt>
                <c:pt idx="1921">
                  <c:v>0.62939999999999996</c:v>
                </c:pt>
                <c:pt idx="1922">
                  <c:v>0.62939999999999996</c:v>
                </c:pt>
                <c:pt idx="1923">
                  <c:v>0.62939999999999996</c:v>
                </c:pt>
                <c:pt idx="1924">
                  <c:v>0.62939999999999996</c:v>
                </c:pt>
                <c:pt idx="1925">
                  <c:v>0.62939999999999996</c:v>
                </c:pt>
                <c:pt idx="1926">
                  <c:v>0.62939999999999996</c:v>
                </c:pt>
                <c:pt idx="1927">
                  <c:v>0.62939999999999996</c:v>
                </c:pt>
                <c:pt idx="1928">
                  <c:v>0.62939999999999996</c:v>
                </c:pt>
                <c:pt idx="1929">
                  <c:v>0.62939999999999996</c:v>
                </c:pt>
                <c:pt idx="1930">
                  <c:v>0.62939999999999996</c:v>
                </c:pt>
                <c:pt idx="1931">
                  <c:v>0.62939999999999996</c:v>
                </c:pt>
                <c:pt idx="1932">
                  <c:v>0.62939999999999996</c:v>
                </c:pt>
                <c:pt idx="1933">
                  <c:v>0.62939999999999996</c:v>
                </c:pt>
                <c:pt idx="1934">
                  <c:v>0.62939999999999996</c:v>
                </c:pt>
                <c:pt idx="1935">
                  <c:v>0.62939999999999996</c:v>
                </c:pt>
                <c:pt idx="1936">
                  <c:v>0.62939999999999996</c:v>
                </c:pt>
                <c:pt idx="1937">
                  <c:v>0.62939999999999996</c:v>
                </c:pt>
                <c:pt idx="1938">
                  <c:v>0.62939999999999996</c:v>
                </c:pt>
                <c:pt idx="1939">
                  <c:v>0.62939999999999996</c:v>
                </c:pt>
                <c:pt idx="1940">
                  <c:v>0.62939999999999996</c:v>
                </c:pt>
                <c:pt idx="1941">
                  <c:v>0.62939999999999996</c:v>
                </c:pt>
                <c:pt idx="1942">
                  <c:v>0.62939999999999996</c:v>
                </c:pt>
                <c:pt idx="1943">
                  <c:v>0.62939999999999996</c:v>
                </c:pt>
                <c:pt idx="1944">
                  <c:v>0.62939999999999996</c:v>
                </c:pt>
                <c:pt idx="1945">
                  <c:v>0.62939999999999996</c:v>
                </c:pt>
                <c:pt idx="1946">
                  <c:v>0.62939999999999996</c:v>
                </c:pt>
                <c:pt idx="1947">
                  <c:v>0.62939999999999996</c:v>
                </c:pt>
                <c:pt idx="1948">
                  <c:v>0.62939999999999996</c:v>
                </c:pt>
                <c:pt idx="1949">
                  <c:v>0.62939999999999996</c:v>
                </c:pt>
                <c:pt idx="1950">
                  <c:v>0.62939999999999996</c:v>
                </c:pt>
                <c:pt idx="1951">
                  <c:v>0.62939999999999996</c:v>
                </c:pt>
                <c:pt idx="1952">
                  <c:v>0.62939999999999996</c:v>
                </c:pt>
                <c:pt idx="1953">
                  <c:v>0.62939999999999996</c:v>
                </c:pt>
                <c:pt idx="1954">
                  <c:v>0.62939999999999996</c:v>
                </c:pt>
                <c:pt idx="1955">
                  <c:v>0.62939999999999996</c:v>
                </c:pt>
                <c:pt idx="1956">
                  <c:v>0.62939999999999996</c:v>
                </c:pt>
                <c:pt idx="1957">
                  <c:v>0.62939999999999996</c:v>
                </c:pt>
                <c:pt idx="1958">
                  <c:v>0.62939999999999996</c:v>
                </c:pt>
                <c:pt idx="1959">
                  <c:v>0.62939999999999996</c:v>
                </c:pt>
                <c:pt idx="1960">
                  <c:v>0.62939999999999996</c:v>
                </c:pt>
                <c:pt idx="1961">
                  <c:v>0.62939999999999996</c:v>
                </c:pt>
                <c:pt idx="1962">
                  <c:v>0.62939999999999996</c:v>
                </c:pt>
                <c:pt idx="1963">
                  <c:v>0.62939999999999996</c:v>
                </c:pt>
                <c:pt idx="1964">
                  <c:v>0.62939999999999996</c:v>
                </c:pt>
                <c:pt idx="1965">
                  <c:v>0.62939999999999996</c:v>
                </c:pt>
                <c:pt idx="1966">
                  <c:v>0.62939999999999996</c:v>
                </c:pt>
                <c:pt idx="1967">
                  <c:v>0.62939999999999996</c:v>
                </c:pt>
                <c:pt idx="1968">
                  <c:v>0.62939999999999996</c:v>
                </c:pt>
                <c:pt idx="1969">
                  <c:v>0.62939999999999996</c:v>
                </c:pt>
                <c:pt idx="1970">
                  <c:v>0.62939999999999996</c:v>
                </c:pt>
                <c:pt idx="1971">
                  <c:v>0.62939999999999996</c:v>
                </c:pt>
                <c:pt idx="1972">
                  <c:v>0.62939999999999996</c:v>
                </c:pt>
                <c:pt idx="1973">
                  <c:v>0.61960000000000004</c:v>
                </c:pt>
                <c:pt idx="1974">
                  <c:v>0.61960000000000004</c:v>
                </c:pt>
                <c:pt idx="1975">
                  <c:v>0.61960000000000004</c:v>
                </c:pt>
                <c:pt idx="1976">
                  <c:v>0.61960000000000004</c:v>
                </c:pt>
                <c:pt idx="1977">
                  <c:v>0.61960000000000004</c:v>
                </c:pt>
                <c:pt idx="1978">
                  <c:v>0.61960000000000004</c:v>
                </c:pt>
                <c:pt idx="1979">
                  <c:v>0.61960000000000004</c:v>
                </c:pt>
                <c:pt idx="1980">
                  <c:v>0.61960000000000004</c:v>
                </c:pt>
                <c:pt idx="1981">
                  <c:v>0.61960000000000004</c:v>
                </c:pt>
                <c:pt idx="1982">
                  <c:v>0.61960000000000004</c:v>
                </c:pt>
                <c:pt idx="1983">
                  <c:v>0.61960000000000004</c:v>
                </c:pt>
                <c:pt idx="1984">
                  <c:v>0.61960000000000004</c:v>
                </c:pt>
                <c:pt idx="1985">
                  <c:v>0.61960000000000004</c:v>
                </c:pt>
                <c:pt idx="1986">
                  <c:v>0.61960000000000004</c:v>
                </c:pt>
                <c:pt idx="1987">
                  <c:v>0.61960000000000004</c:v>
                </c:pt>
                <c:pt idx="1988">
                  <c:v>0.61960000000000004</c:v>
                </c:pt>
                <c:pt idx="1989">
                  <c:v>0.61960000000000004</c:v>
                </c:pt>
                <c:pt idx="1990">
                  <c:v>0.61960000000000004</c:v>
                </c:pt>
                <c:pt idx="1991">
                  <c:v>0.61960000000000004</c:v>
                </c:pt>
                <c:pt idx="1992">
                  <c:v>0.61960000000000004</c:v>
                </c:pt>
                <c:pt idx="1993">
                  <c:v>0.61960000000000004</c:v>
                </c:pt>
                <c:pt idx="1994">
                  <c:v>0.61960000000000004</c:v>
                </c:pt>
                <c:pt idx="1995">
                  <c:v>0.61960000000000004</c:v>
                </c:pt>
                <c:pt idx="1996">
                  <c:v>0.61960000000000004</c:v>
                </c:pt>
                <c:pt idx="1997">
                  <c:v>0.61960000000000004</c:v>
                </c:pt>
                <c:pt idx="1998">
                  <c:v>0.61960000000000004</c:v>
                </c:pt>
                <c:pt idx="1999">
                  <c:v>0.61960000000000004</c:v>
                </c:pt>
                <c:pt idx="2000">
                  <c:v>0.61960000000000004</c:v>
                </c:pt>
                <c:pt idx="2001">
                  <c:v>0.61960000000000004</c:v>
                </c:pt>
                <c:pt idx="2002">
                  <c:v>0.61960000000000004</c:v>
                </c:pt>
                <c:pt idx="2003">
                  <c:v>0.61960000000000004</c:v>
                </c:pt>
                <c:pt idx="2004">
                  <c:v>0.61960000000000004</c:v>
                </c:pt>
                <c:pt idx="2005">
                  <c:v>0.61960000000000004</c:v>
                </c:pt>
                <c:pt idx="2006">
                  <c:v>0.61960000000000004</c:v>
                </c:pt>
                <c:pt idx="2007">
                  <c:v>0.61960000000000004</c:v>
                </c:pt>
                <c:pt idx="2008">
                  <c:v>0.61960000000000004</c:v>
                </c:pt>
                <c:pt idx="2009">
                  <c:v>0.61960000000000004</c:v>
                </c:pt>
                <c:pt idx="2010">
                  <c:v>0.61960000000000004</c:v>
                </c:pt>
                <c:pt idx="2011">
                  <c:v>0.61960000000000004</c:v>
                </c:pt>
                <c:pt idx="2012">
                  <c:v>0.61960000000000004</c:v>
                </c:pt>
                <c:pt idx="2013">
                  <c:v>0.61960000000000004</c:v>
                </c:pt>
                <c:pt idx="2014">
                  <c:v>0.61960000000000004</c:v>
                </c:pt>
                <c:pt idx="2015">
                  <c:v>0.61960000000000004</c:v>
                </c:pt>
                <c:pt idx="2016">
                  <c:v>0.61960000000000004</c:v>
                </c:pt>
                <c:pt idx="2017">
                  <c:v>0.61960000000000004</c:v>
                </c:pt>
                <c:pt idx="2018">
                  <c:v>0.61960000000000004</c:v>
                </c:pt>
                <c:pt idx="2019">
                  <c:v>0.61960000000000004</c:v>
                </c:pt>
                <c:pt idx="2020">
                  <c:v>0.61960000000000004</c:v>
                </c:pt>
                <c:pt idx="2021">
                  <c:v>0.61960000000000004</c:v>
                </c:pt>
                <c:pt idx="2022">
                  <c:v>0.61960000000000004</c:v>
                </c:pt>
                <c:pt idx="2023">
                  <c:v>0.61960000000000004</c:v>
                </c:pt>
                <c:pt idx="2024">
                  <c:v>0.61960000000000004</c:v>
                </c:pt>
                <c:pt idx="2025">
                  <c:v>0.61960000000000004</c:v>
                </c:pt>
                <c:pt idx="2026">
                  <c:v>0.61960000000000004</c:v>
                </c:pt>
                <c:pt idx="2027">
                  <c:v>0.61960000000000004</c:v>
                </c:pt>
                <c:pt idx="2028">
                  <c:v>0.61960000000000004</c:v>
                </c:pt>
                <c:pt idx="2029">
                  <c:v>0.61960000000000004</c:v>
                </c:pt>
                <c:pt idx="2030">
                  <c:v>0.61960000000000004</c:v>
                </c:pt>
                <c:pt idx="2031">
                  <c:v>0.61960000000000004</c:v>
                </c:pt>
                <c:pt idx="2032">
                  <c:v>0.61960000000000004</c:v>
                </c:pt>
                <c:pt idx="2033">
                  <c:v>0.61960000000000004</c:v>
                </c:pt>
                <c:pt idx="2034">
                  <c:v>0.61960000000000004</c:v>
                </c:pt>
                <c:pt idx="2035">
                  <c:v>0.6129</c:v>
                </c:pt>
                <c:pt idx="2036">
                  <c:v>0.6129</c:v>
                </c:pt>
                <c:pt idx="2037">
                  <c:v>0.6129</c:v>
                </c:pt>
                <c:pt idx="2038">
                  <c:v>0.6129</c:v>
                </c:pt>
                <c:pt idx="2039">
                  <c:v>0.6129</c:v>
                </c:pt>
                <c:pt idx="2040">
                  <c:v>0.6129</c:v>
                </c:pt>
                <c:pt idx="2041">
                  <c:v>0.6129</c:v>
                </c:pt>
                <c:pt idx="2042">
                  <c:v>0.6129</c:v>
                </c:pt>
                <c:pt idx="2043">
                  <c:v>0.6129</c:v>
                </c:pt>
                <c:pt idx="2044">
                  <c:v>0.6129</c:v>
                </c:pt>
                <c:pt idx="2045">
                  <c:v>0.6129</c:v>
                </c:pt>
                <c:pt idx="2046">
                  <c:v>0.6129</c:v>
                </c:pt>
                <c:pt idx="2047">
                  <c:v>0.6129</c:v>
                </c:pt>
                <c:pt idx="2048">
                  <c:v>0.6129</c:v>
                </c:pt>
                <c:pt idx="2049">
                  <c:v>0.6129</c:v>
                </c:pt>
                <c:pt idx="2050">
                  <c:v>0.6129</c:v>
                </c:pt>
                <c:pt idx="2051">
                  <c:v>0.6129</c:v>
                </c:pt>
                <c:pt idx="2052">
                  <c:v>0.6129</c:v>
                </c:pt>
                <c:pt idx="2053">
                  <c:v>0.6129</c:v>
                </c:pt>
                <c:pt idx="2054">
                  <c:v>0.6129</c:v>
                </c:pt>
                <c:pt idx="2055">
                  <c:v>0.6129</c:v>
                </c:pt>
                <c:pt idx="2056">
                  <c:v>0.6129</c:v>
                </c:pt>
                <c:pt idx="2057">
                  <c:v>0.6129</c:v>
                </c:pt>
                <c:pt idx="2058">
                  <c:v>0.6129</c:v>
                </c:pt>
                <c:pt idx="2059">
                  <c:v>0.6129</c:v>
                </c:pt>
                <c:pt idx="2060">
                  <c:v>0.6129</c:v>
                </c:pt>
                <c:pt idx="2061">
                  <c:v>0.6129</c:v>
                </c:pt>
                <c:pt idx="2062">
                  <c:v>0.6129</c:v>
                </c:pt>
                <c:pt idx="2063">
                  <c:v>0.6129</c:v>
                </c:pt>
                <c:pt idx="2064">
                  <c:v>0.6129</c:v>
                </c:pt>
                <c:pt idx="2065">
                  <c:v>0.6129</c:v>
                </c:pt>
                <c:pt idx="2066">
                  <c:v>0.6129</c:v>
                </c:pt>
                <c:pt idx="2067">
                  <c:v>0.6129</c:v>
                </c:pt>
                <c:pt idx="2068">
                  <c:v>0.6129</c:v>
                </c:pt>
                <c:pt idx="2069">
                  <c:v>0.6129</c:v>
                </c:pt>
                <c:pt idx="2070">
                  <c:v>0.6129</c:v>
                </c:pt>
                <c:pt idx="2071">
                  <c:v>0.6129</c:v>
                </c:pt>
                <c:pt idx="2072">
                  <c:v>0.6129</c:v>
                </c:pt>
                <c:pt idx="2073">
                  <c:v>0.6129</c:v>
                </c:pt>
                <c:pt idx="2074">
                  <c:v>0.6129</c:v>
                </c:pt>
                <c:pt idx="2075">
                  <c:v>0.6129</c:v>
                </c:pt>
                <c:pt idx="2076">
                  <c:v>0.6129</c:v>
                </c:pt>
                <c:pt idx="2077">
                  <c:v>0.6129</c:v>
                </c:pt>
                <c:pt idx="2078">
                  <c:v>0.6129</c:v>
                </c:pt>
                <c:pt idx="2079">
                  <c:v>0.6129</c:v>
                </c:pt>
                <c:pt idx="2080">
                  <c:v>0.6129</c:v>
                </c:pt>
                <c:pt idx="2081">
                  <c:v>0.6129</c:v>
                </c:pt>
                <c:pt idx="2082">
                  <c:v>0.6129</c:v>
                </c:pt>
                <c:pt idx="2083">
                  <c:v>0.6129</c:v>
                </c:pt>
                <c:pt idx="2084">
                  <c:v>0.6129</c:v>
                </c:pt>
                <c:pt idx="2085">
                  <c:v>0.6129</c:v>
                </c:pt>
                <c:pt idx="2086">
                  <c:v>0.6129</c:v>
                </c:pt>
                <c:pt idx="2087">
                  <c:v>0.6129</c:v>
                </c:pt>
                <c:pt idx="2088">
                  <c:v>0.6129</c:v>
                </c:pt>
                <c:pt idx="2089">
                  <c:v>0.6129</c:v>
                </c:pt>
                <c:pt idx="2090">
                  <c:v>0.6129</c:v>
                </c:pt>
                <c:pt idx="2091">
                  <c:v>0.6129</c:v>
                </c:pt>
                <c:pt idx="2092">
                  <c:v>0.6129</c:v>
                </c:pt>
                <c:pt idx="2093">
                  <c:v>0.6129</c:v>
                </c:pt>
                <c:pt idx="2094">
                  <c:v>0.6129</c:v>
                </c:pt>
                <c:pt idx="2095">
                  <c:v>0.6129</c:v>
                </c:pt>
                <c:pt idx="2096">
                  <c:v>0.6129</c:v>
                </c:pt>
                <c:pt idx="2097">
                  <c:v>0.6129</c:v>
                </c:pt>
                <c:pt idx="2098">
                  <c:v>0.6129</c:v>
                </c:pt>
                <c:pt idx="2099">
                  <c:v>0.59160000000000001</c:v>
                </c:pt>
                <c:pt idx="2100">
                  <c:v>0.59160000000000001</c:v>
                </c:pt>
                <c:pt idx="2101">
                  <c:v>0.59160000000000001</c:v>
                </c:pt>
                <c:pt idx="2102">
                  <c:v>0.59160000000000001</c:v>
                </c:pt>
                <c:pt idx="2103">
                  <c:v>0.59160000000000001</c:v>
                </c:pt>
                <c:pt idx="2104">
                  <c:v>0.59160000000000001</c:v>
                </c:pt>
                <c:pt idx="2105">
                  <c:v>0.59160000000000001</c:v>
                </c:pt>
                <c:pt idx="2106">
                  <c:v>0.59160000000000001</c:v>
                </c:pt>
                <c:pt idx="2107">
                  <c:v>0.59160000000000001</c:v>
                </c:pt>
                <c:pt idx="2108">
                  <c:v>0.59160000000000001</c:v>
                </c:pt>
                <c:pt idx="2109">
                  <c:v>0.59160000000000001</c:v>
                </c:pt>
                <c:pt idx="2110">
                  <c:v>0.59160000000000001</c:v>
                </c:pt>
                <c:pt idx="2111">
                  <c:v>0.59160000000000001</c:v>
                </c:pt>
                <c:pt idx="2112">
                  <c:v>0.59160000000000001</c:v>
                </c:pt>
                <c:pt idx="2113">
                  <c:v>0.59160000000000001</c:v>
                </c:pt>
                <c:pt idx="2114">
                  <c:v>0.59160000000000001</c:v>
                </c:pt>
                <c:pt idx="2115">
                  <c:v>0.59160000000000001</c:v>
                </c:pt>
                <c:pt idx="2116">
                  <c:v>0.59160000000000001</c:v>
                </c:pt>
                <c:pt idx="2117">
                  <c:v>0.59160000000000001</c:v>
                </c:pt>
                <c:pt idx="2118">
                  <c:v>0.59160000000000001</c:v>
                </c:pt>
                <c:pt idx="2119">
                  <c:v>0.59160000000000001</c:v>
                </c:pt>
                <c:pt idx="2120">
                  <c:v>0.59160000000000001</c:v>
                </c:pt>
                <c:pt idx="2121">
                  <c:v>0.59160000000000001</c:v>
                </c:pt>
                <c:pt idx="2122">
                  <c:v>0.59160000000000001</c:v>
                </c:pt>
                <c:pt idx="2123">
                  <c:v>0.59160000000000001</c:v>
                </c:pt>
                <c:pt idx="2124">
                  <c:v>0.59160000000000001</c:v>
                </c:pt>
                <c:pt idx="2125">
                  <c:v>0.59160000000000001</c:v>
                </c:pt>
                <c:pt idx="2126">
                  <c:v>0.59160000000000001</c:v>
                </c:pt>
                <c:pt idx="2127">
                  <c:v>0.59160000000000001</c:v>
                </c:pt>
                <c:pt idx="2128">
                  <c:v>0.59160000000000001</c:v>
                </c:pt>
                <c:pt idx="2129">
                  <c:v>0.59160000000000001</c:v>
                </c:pt>
                <c:pt idx="2130">
                  <c:v>0.59160000000000001</c:v>
                </c:pt>
                <c:pt idx="2131">
                  <c:v>0.59160000000000001</c:v>
                </c:pt>
                <c:pt idx="2132">
                  <c:v>0.59160000000000001</c:v>
                </c:pt>
                <c:pt idx="2133">
                  <c:v>0.59160000000000001</c:v>
                </c:pt>
                <c:pt idx="2134">
                  <c:v>0.59160000000000001</c:v>
                </c:pt>
                <c:pt idx="2135">
                  <c:v>0.59160000000000001</c:v>
                </c:pt>
                <c:pt idx="2136">
                  <c:v>0.59160000000000001</c:v>
                </c:pt>
                <c:pt idx="2137">
                  <c:v>0.59160000000000001</c:v>
                </c:pt>
                <c:pt idx="2138">
                  <c:v>0.59160000000000001</c:v>
                </c:pt>
                <c:pt idx="2139">
                  <c:v>0.59160000000000001</c:v>
                </c:pt>
                <c:pt idx="2140">
                  <c:v>0.59160000000000001</c:v>
                </c:pt>
                <c:pt idx="2141">
                  <c:v>0.59160000000000001</c:v>
                </c:pt>
                <c:pt idx="2142">
                  <c:v>0.59160000000000001</c:v>
                </c:pt>
                <c:pt idx="2143">
                  <c:v>0.59160000000000001</c:v>
                </c:pt>
                <c:pt idx="2144">
                  <c:v>0.59160000000000001</c:v>
                </c:pt>
                <c:pt idx="2145">
                  <c:v>0.59160000000000001</c:v>
                </c:pt>
                <c:pt idx="2146">
                  <c:v>0.59160000000000001</c:v>
                </c:pt>
                <c:pt idx="2147">
                  <c:v>0.59160000000000001</c:v>
                </c:pt>
                <c:pt idx="2148">
                  <c:v>0.59160000000000001</c:v>
                </c:pt>
                <c:pt idx="2149">
                  <c:v>0.59160000000000001</c:v>
                </c:pt>
                <c:pt idx="2150">
                  <c:v>0.59160000000000001</c:v>
                </c:pt>
                <c:pt idx="2151">
                  <c:v>0.59160000000000001</c:v>
                </c:pt>
                <c:pt idx="2152">
                  <c:v>0.59160000000000001</c:v>
                </c:pt>
                <c:pt idx="2153">
                  <c:v>0.59160000000000001</c:v>
                </c:pt>
                <c:pt idx="2154">
                  <c:v>0.59160000000000001</c:v>
                </c:pt>
                <c:pt idx="2155">
                  <c:v>0.59160000000000001</c:v>
                </c:pt>
                <c:pt idx="2156">
                  <c:v>0.59160000000000001</c:v>
                </c:pt>
                <c:pt idx="2157">
                  <c:v>0.59160000000000001</c:v>
                </c:pt>
                <c:pt idx="2158">
                  <c:v>0.59160000000000001</c:v>
                </c:pt>
                <c:pt idx="2159">
                  <c:v>0.59160000000000001</c:v>
                </c:pt>
                <c:pt idx="2160">
                  <c:v>0.59160000000000001</c:v>
                </c:pt>
                <c:pt idx="2161">
                  <c:v>0.59160000000000001</c:v>
                </c:pt>
                <c:pt idx="2162">
                  <c:v>0.59189999999999998</c:v>
                </c:pt>
                <c:pt idx="2163">
                  <c:v>0.59189999999999998</c:v>
                </c:pt>
                <c:pt idx="2164">
                  <c:v>0.59189999999999998</c:v>
                </c:pt>
                <c:pt idx="2165">
                  <c:v>0.59189999999999998</c:v>
                </c:pt>
                <c:pt idx="2166">
                  <c:v>0.59189999999999998</c:v>
                </c:pt>
                <c:pt idx="2167">
                  <c:v>0.59189999999999998</c:v>
                </c:pt>
                <c:pt idx="2168">
                  <c:v>0.59189999999999998</c:v>
                </c:pt>
                <c:pt idx="2169">
                  <c:v>0.59189999999999998</c:v>
                </c:pt>
                <c:pt idx="2170">
                  <c:v>0.59189999999999998</c:v>
                </c:pt>
                <c:pt idx="2171">
                  <c:v>0.59189999999999998</c:v>
                </c:pt>
                <c:pt idx="2172">
                  <c:v>0.59189999999999998</c:v>
                </c:pt>
                <c:pt idx="2173">
                  <c:v>0.59189999999999998</c:v>
                </c:pt>
                <c:pt idx="2174">
                  <c:v>0.59189999999999998</c:v>
                </c:pt>
                <c:pt idx="2175">
                  <c:v>0.59189999999999998</c:v>
                </c:pt>
                <c:pt idx="2176">
                  <c:v>0.59189999999999998</c:v>
                </c:pt>
                <c:pt idx="2177">
                  <c:v>0.59189999999999998</c:v>
                </c:pt>
                <c:pt idx="2178">
                  <c:v>0.59189999999999998</c:v>
                </c:pt>
                <c:pt idx="2179">
                  <c:v>0.59189999999999998</c:v>
                </c:pt>
                <c:pt idx="2180">
                  <c:v>0.59189999999999998</c:v>
                </c:pt>
                <c:pt idx="2181">
                  <c:v>0.59189999999999998</c:v>
                </c:pt>
                <c:pt idx="2182">
                  <c:v>0.59189999999999998</c:v>
                </c:pt>
                <c:pt idx="2183">
                  <c:v>0.59189999999999998</c:v>
                </c:pt>
                <c:pt idx="2184">
                  <c:v>0.59189999999999998</c:v>
                </c:pt>
                <c:pt idx="2185">
                  <c:v>0.59189999999999998</c:v>
                </c:pt>
                <c:pt idx="2186">
                  <c:v>0.59189999999999998</c:v>
                </c:pt>
                <c:pt idx="2187">
                  <c:v>0.59189999999999998</c:v>
                </c:pt>
                <c:pt idx="2188">
                  <c:v>0.59189999999999998</c:v>
                </c:pt>
                <c:pt idx="2189">
                  <c:v>0.59189999999999998</c:v>
                </c:pt>
                <c:pt idx="2190">
                  <c:v>0.59189999999999998</c:v>
                </c:pt>
                <c:pt idx="2191">
                  <c:v>0.59189999999999998</c:v>
                </c:pt>
                <c:pt idx="2192">
                  <c:v>0.59189999999999998</c:v>
                </c:pt>
                <c:pt idx="2193">
                  <c:v>0.59189999999999998</c:v>
                </c:pt>
                <c:pt idx="2194">
                  <c:v>0.59189999999999998</c:v>
                </c:pt>
                <c:pt idx="2195">
                  <c:v>0.59189999999999998</c:v>
                </c:pt>
                <c:pt idx="2196">
                  <c:v>0.59189999999999998</c:v>
                </c:pt>
                <c:pt idx="2197">
                  <c:v>0.59189999999999998</c:v>
                </c:pt>
                <c:pt idx="2198">
                  <c:v>0.59189999999999998</c:v>
                </c:pt>
                <c:pt idx="2199">
                  <c:v>0.59189999999999998</c:v>
                </c:pt>
                <c:pt idx="2200">
                  <c:v>0.59189999999999998</c:v>
                </c:pt>
                <c:pt idx="2201">
                  <c:v>0.59189999999999998</c:v>
                </c:pt>
                <c:pt idx="2202">
                  <c:v>0.59189999999999998</c:v>
                </c:pt>
                <c:pt idx="2203">
                  <c:v>0.59189999999999998</c:v>
                </c:pt>
                <c:pt idx="2204">
                  <c:v>0.59189999999999998</c:v>
                </c:pt>
                <c:pt idx="2205">
                  <c:v>0.59189999999999998</c:v>
                </c:pt>
                <c:pt idx="2206">
                  <c:v>0.59189999999999998</c:v>
                </c:pt>
                <c:pt idx="2207">
                  <c:v>0.59189999999999998</c:v>
                </c:pt>
                <c:pt idx="2208">
                  <c:v>0.59189999999999998</c:v>
                </c:pt>
                <c:pt idx="2209">
                  <c:v>0.59189999999999998</c:v>
                </c:pt>
                <c:pt idx="2210">
                  <c:v>0.59189999999999998</c:v>
                </c:pt>
                <c:pt idx="2211">
                  <c:v>0.59189999999999998</c:v>
                </c:pt>
                <c:pt idx="2212">
                  <c:v>0.59189999999999998</c:v>
                </c:pt>
                <c:pt idx="2213">
                  <c:v>0.59189999999999998</c:v>
                </c:pt>
                <c:pt idx="2214">
                  <c:v>0.59189999999999998</c:v>
                </c:pt>
                <c:pt idx="2215">
                  <c:v>0.59189999999999998</c:v>
                </c:pt>
                <c:pt idx="2216">
                  <c:v>0.59189999999999998</c:v>
                </c:pt>
                <c:pt idx="2217">
                  <c:v>0.59189999999999998</c:v>
                </c:pt>
                <c:pt idx="2218">
                  <c:v>0.59189999999999998</c:v>
                </c:pt>
                <c:pt idx="2219">
                  <c:v>0.59189999999999998</c:v>
                </c:pt>
                <c:pt idx="2220">
                  <c:v>0.59189999999999998</c:v>
                </c:pt>
                <c:pt idx="2221">
                  <c:v>0.59189999999999998</c:v>
                </c:pt>
                <c:pt idx="2222">
                  <c:v>0.59189999999999998</c:v>
                </c:pt>
                <c:pt idx="2223">
                  <c:v>0.60240000000000005</c:v>
                </c:pt>
                <c:pt idx="2224">
                  <c:v>0.60240000000000005</c:v>
                </c:pt>
                <c:pt idx="2225">
                  <c:v>0.60240000000000005</c:v>
                </c:pt>
                <c:pt idx="2226">
                  <c:v>0.60240000000000005</c:v>
                </c:pt>
                <c:pt idx="2227">
                  <c:v>0.60240000000000005</c:v>
                </c:pt>
                <c:pt idx="2228">
                  <c:v>0.60240000000000005</c:v>
                </c:pt>
                <c:pt idx="2229">
                  <c:v>0.60240000000000005</c:v>
                </c:pt>
                <c:pt idx="2230">
                  <c:v>0.60240000000000005</c:v>
                </c:pt>
                <c:pt idx="2231">
                  <c:v>0.60240000000000005</c:v>
                </c:pt>
                <c:pt idx="2232">
                  <c:v>0.60240000000000005</c:v>
                </c:pt>
                <c:pt idx="2233">
                  <c:v>0.60240000000000005</c:v>
                </c:pt>
                <c:pt idx="2234">
                  <c:v>0.60240000000000005</c:v>
                </c:pt>
                <c:pt idx="2235">
                  <c:v>0.60240000000000005</c:v>
                </c:pt>
                <c:pt idx="2236">
                  <c:v>0.60240000000000005</c:v>
                </c:pt>
                <c:pt idx="2237">
                  <c:v>0.60240000000000005</c:v>
                </c:pt>
                <c:pt idx="2238">
                  <c:v>0.60240000000000005</c:v>
                </c:pt>
                <c:pt idx="2239">
                  <c:v>0.60240000000000005</c:v>
                </c:pt>
                <c:pt idx="2240">
                  <c:v>0.60240000000000005</c:v>
                </c:pt>
                <c:pt idx="2241">
                  <c:v>0.60240000000000005</c:v>
                </c:pt>
                <c:pt idx="2242">
                  <c:v>0.60240000000000005</c:v>
                </c:pt>
                <c:pt idx="2243">
                  <c:v>0.60240000000000005</c:v>
                </c:pt>
                <c:pt idx="2244">
                  <c:v>0.60240000000000005</c:v>
                </c:pt>
                <c:pt idx="2245">
                  <c:v>0.60240000000000005</c:v>
                </c:pt>
                <c:pt idx="2246">
                  <c:v>0.60240000000000005</c:v>
                </c:pt>
                <c:pt idx="2247">
                  <c:v>0.60240000000000005</c:v>
                </c:pt>
                <c:pt idx="2248">
                  <c:v>0.60240000000000005</c:v>
                </c:pt>
                <c:pt idx="2249">
                  <c:v>0.60240000000000005</c:v>
                </c:pt>
                <c:pt idx="2250">
                  <c:v>0.60240000000000005</c:v>
                </c:pt>
                <c:pt idx="2251">
                  <c:v>0.60240000000000005</c:v>
                </c:pt>
                <c:pt idx="2252">
                  <c:v>0.60240000000000005</c:v>
                </c:pt>
                <c:pt idx="2253">
                  <c:v>0.60240000000000005</c:v>
                </c:pt>
                <c:pt idx="2254">
                  <c:v>0.60240000000000005</c:v>
                </c:pt>
                <c:pt idx="2255">
                  <c:v>0.60240000000000005</c:v>
                </c:pt>
                <c:pt idx="2256">
                  <c:v>0.60240000000000005</c:v>
                </c:pt>
                <c:pt idx="2257">
                  <c:v>0.60240000000000005</c:v>
                </c:pt>
                <c:pt idx="2258">
                  <c:v>0.60240000000000005</c:v>
                </c:pt>
                <c:pt idx="2259">
                  <c:v>0.60240000000000005</c:v>
                </c:pt>
                <c:pt idx="2260">
                  <c:v>0.60240000000000005</c:v>
                </c:pt>
                <c:pt idx="2261">
                  <c:v>0.60240000000000005</c:v>
                </c:pt>
                <c:pt idx="2262">
                  <c:v>0.60240000000000005</c:v>
                </c:pt>
                <c:pt idx="2263">
                  <c:v>0.60240000000000005</c:v>
                </c:pt>
                <c:pt idx="2264">
                  <c:v>0.60240000000000005</c:v>
                </c:pt>
                <c:pt idx="2265">
                  <c:v>0.60240000000000005</c:v>
                </c:pt>
                <c:pt idx="2266">
                  <c:v>0.60240000000000005</c:v>
                </c:pt>
                <c:pt idx="2267">
                  <c:v>0.60240000000000005</c:v>
                </c:pt>
                <c:pt idx="2268">
                  <c:v>0.60240000000000005</c:v>
                </c:pt>
                <c:pt idx="2269">
                  <c:v>0.60240000000000005</c:v>
                </c:pt>
                <c:pt idx="2270">
                  <c:v>0.60240000000000005</c:v>
                </c:pt>
                <c:pt idx="2271">
                  <c:v>0.60240000000000005</c:v>
                </c:pt>
                <c:pt idx="2272">
                  <c:v>0.60240000000000005</c:v>
                </c:pt>
                <c:pt idx="2273">
                  <c:v>0.60240000000000005</c:v>
                </c:pt>
                <c:pt idx="2274">
                  <c:v>0.60240000000000005</c:v>
                </c:pt>
                <c:pt idx="2275">
                  <c:v>0.60240000000000005</c:v>
                </c:pt>
                <c:pt idx="2276">
                  <c:v>0.60240000000000005</c:v>
                </c:pt>
                <c:pt idx="2277">
                  <c:v>0.60240000000000005</c:v>
                </c:pt>
                <c:pt idx="2278">
                  <c:v>0.60240000000000005</c:v>
                </c:pt>
                <c:pt idx="2279">
                  <c:v>0.60240000000000005</c:v>
                </c:pt>
                <c:pt idx="2280">
                  <c:v>0.60240000000000005</c:v>
                </c:pt>
                <c:pt idx="2281">
                  <c:v>0.60240000000000005</c:v>
                </c:pt>
                <c:pt idx="2282">
                  <c:v>0.60240000000000005</c:v>
                </c:pt>
                <c:pt idx="2283">
                  <c:v>0.60240000000000005</c:v>
                </c:pt>
                <c:pt idx="2284">
                  <c:v>0.60240000000000005</c:v>
                </c:pt>
                <c:pt idx="2285">
                  <c:v>0.60240000000000005</c:v>
                </c:pt>
                <c:pt idx="2286">
                  <c:v>0.5484</c:v>
                </c:pt>
                <c:pt idx="2287">
                  <c:v>0.5484</c:v>
                </c:pt>
                <c:pt idx="2288">
                  <c:v>0.5484</c:v>
                </c:pt>
                <c:pt idx="2289">
                  <c:v>0.5484</c:v>
                </c:pt>
                <c:pt idx="2290">
                  <c:v>0.5484</c:v>
                </c:pt>
                <c:pt idx="2291">
                  <c:v>0.5484</c:v>
                </c:pt>
                <c:pt idx="2292">
                  <c:v>0.5484</c:v>
                </c:pt>
                <c:pt idx="2293">
                  <c:v>0.5484</c:v>
                </c:pt>
                <c:pt idx="2294">
                  <c:v>0.5484</c:v>
                </c:pt>
                <c:pt idx="2295">
                  <c:v>0.5484</c:v>
                </c:pt>
                <c:pt idx="2296">
                  <c:v>0.5484</c:v>
                </c:pt>
                <c:pt idx="2297">
                  <c:v>0.5484</c:v>
                </c:pt>
                <c:pt idx="2298">
                  <c:v>0.5484</c:v>
                </c:pt>
                <c:pt idx="2299">
                  <c:v>0.5484</c:v>
                </c:pt>
                <c:pt idx="2300">
                  <c:v>0.5484</c:v>
                </c:pt>
                <c:pt idx="2301">
                  <c:v>0.5484</c:v>
                </c:pt>
                <c:pt idx="2302">
                  <c:v>0.5484</c:v>
                </c:pt>
                <c:pt idx="2303">
                  <c:v>0.5484</c:v>
                </c:pt>
                <c:pt idx="2304">
                  <c:v>0.5484</c:v>
                </c:pt>
                <c:pt idx="2305">
                  <c:v>0.5484</c:v>
                </c:pt>
                <c:pt idx="2306">
                  <c:v>0.5484</c:v>
                </c:pt>
                <c:pt idx="2307">
                  <c:v>0.5484</c:v>
                </c:pt>
                <c:pt idx="2308">
                  <c:v>0.5484</c:v>
                </c:pt>
                <c:pt idx="2309">
                  <c:v>0.5484</c:v>
                </c:pt>
                <c:pt idx="2310">
                  <c:v>0.5484</c:v>
                </c:pt>
                <c:pt idx="2311">
                  <c:v>0.4113</c:v>
                </c:pt>
                <c:pt idx="2312">
                  <c:v>0.4113</c:v>
                </c:pt>
                <c:pt idx="2313">
                  <c:v>0.4113</c:v>
                </c:pt>
                <c:pt idx="2314">
                  <c:v>0.5484</c:v>
                </c:pt>
                <c:pt idx="2315">
                  <c:v>0.5484</c:v>
                </c:pt>
                <c:pt idx="2316">
                  <c:v>0.5484</c:v>
                </c:pt>
                <c:pt idx="2317">
                  <c:v>0.5484</c:v>
                </c:pt>
                <c:pt idx="2318">
                  <c:v>0.5484</c:v>
                </c:pt>
                <c:pt idx="2319">
                  <c:v>0.5484</c:v>
                </c:pt>
                <c:pt idx="2320">
                  <c:v>0.5484</c:v>
                </c:pt>
                <c:pt idx="2321">
                  <c:v>0.5484</c:v>
                </c:pt>
                <c:pt idx="2322">
                  <c:v>0.5484</c:v>
                </c:pt>
                <c:pt idx="2323">
                  <c:v>0.5484</c:v>
                </c:pt>
                <c:pt idx="2324">
                  <c:v>0.5484</c:v>
                </c:pt>
                <c:pt idx="2325">
                  <c:v>0.5484</c:v>
                </c:pt>
                <c:pt idx="2326">
                  <c:v>0.5484</c:v>
                </c:pt>
                <c:pt idx="2327">
                  <c:v>0.5484</c:v>
                </c:pt>
                <c:pt idx="2328">
                  <c:v>0.5484</c:v>
                </c:pt>
                <c:pt idx="2329">
                  <c:v>0.5484</c:v>
                </c:pt>
                <c:pt idx="2330">
                  <c:v>0.5484</c:v>
                </c:pt>
                <c:pt idx="2331">
                  <c:v>0.5484</c:v>
                </c:pt>
                <c:pt idx="2332">
                  <c:v>0.5484</c:v>
                </c:pt>
                <c:pt idx="2333">
                  <c:v>0.5484</c:v>
                </c:pt>
                <c:pt idx="2334">
                  <c:v>0.5484</c:v>
                </c:pt>
                <c:pt idx="2335">
                  <c:v>0.5484</c:v>
                </c:pt>
                <c:pt idx="2336">
                  <c:v>0.5484</c:v>
                </c:pt>
                <c:pt idx="2337">
                  <c:v>0.5484</c:v>
                </c:pt>
                <c:pt idx="2338">
                  <c:v>0.5484</c:v>
                </c:pt>
                <c:pt idx="2339">
                  <c:v>0.5484</c:v>
                </c:pt>
                <c:pt idx="2340">
                  <c:v>0.5484</c:v>
                </c:pt>
                <c:pt idx="2341">
                  <c:v>0.5484</c:v>
                </c:pt>
                <c:pt idx="2342">
                  <c:v>0.5484</c:v>
                </c:pt>
                <c:pt idx="2343">
                  <c:v>0.5484</c:v>
                </c:pt>
                <c:pt idx="2344">
                  <c:v>0.5484</c:v>
                </c:pt>
                <c:pt idx="2345">
                  <c:v>0.5484</c:v>
                </c:pt>
                <c:pt idx="2346">
                  <c:v>0.5484</c:v>
                </c:pt>
                <c:pt idx="2347">
                  <c:v>0.5484</c:v>
                </c:pt>
                <c:pt idx="2348">
                  <c:v>0.5484</c:v>
                </c:pt>
                <c:pt idx="2349">
                  <c:v>0.54379999999999995</c:v>
                </c:pt>
                <c:pt idx="2350">
                  <c:v>0.54379999999999995</c:v>
                </c:pt>
                <c:pt idx="2351">
                  <c:v>0.54379999999999995</c:v>
                </c:pt>
                <c:pt idx="2352">
                  <c:v>0.54379999999999995</c:v>
                </c:pt>
                <c:pt idx="2353">
                  <c:v>0.54379999999999995</c:v>
                </c:pt>
                <c:pt idx="2354">
                  <c:v>0.54379999999999995</c:v>
                </c:pt>
                <c:pt idx="2355">
                  <c:v>0.54379999999999995</c:v>
                </c:pt>
                <c:pt idx="2356">
                  <c:v>0.54379999999999995</c:v>
                </c:pt>
                <c:pt idx="2357">
                  <c:v>0.54379999999999995</c:v>
                </c:pt>
                <c:pt idx="2358">
                  <c:v>0.54379999999999995</c:v>
                </c:pt>
                <c:pt idx="2359">
                  <c:v>0.54379999999999995</c:v>
                </c:pt>
                <c:pt idx="2360">
                  <c:v>0.54379999999999995</c:v>
                </c:pt>
                <c:pt idx="2361">
                  <c:v>0.54379999999999995</c:v>
                </c:pt>
                <c:pt idx="2362">
                  <c:v>0.54379999999999995</c:v>
                </c:pt>
                <c:pt idx="2363">
                  <c:v>0.54379999999999995</c:v>
                </c:pt>
                <c:pt idx="2364">
                  <c:v>0.54379999999999995</c:v>
                </c:pt>
                <c:pt idx="2365">
                  <c:v>0.54379999999999995</c:v>
                </c:pt>
                <c:pt idx="2366">
                  <c:v>0.54379999999999995</c:v>
                </c:pt>
                <c:pt idx="2367">
                  <c:v>0.54379999999999995</c:v>
                </c:pt>
                <c:pt idx="2368">
                  <c:v>0.54379999999999995</c:v>
                </c:pt>
                <c:pt idx="2369">
                  <c:v>0.54379999999999995</c:v>
                </c:pt>
                <c:pt idx="2370">
                  <c:v>0.54379999999999995</c:v>
                </c:pt>
                <c:pt idx="2371">
                  <c:v>0.54379999999999995</c:v>
                </c:pt>
                <c:pt idx="2372">
                  <c:v>0.54379999999999995</c:v>
                </c:pt>
                <c:pt idx="2373">
                  <c:v>0.54379999999999995</c:v>
                </c:pt>
                <c:pt idx="2374">
                  <c:v>0.54379999999999995</c:v>
                </c:pt>
                <c:pt idx="2375">
                  <c:v>0.54379999999999995</c:v>
                </c:pt>
                <c:pt idx="2376">
                  <c:v>0.54379999999999995</c:v>
                </c:pt>
                <c:pt idx="2377">
                  <c:v>0.54379999999999995</c:v>
                </c:pt>
                <c:pt idx="2378">
                  <c:v>0.54379999999999995</c:v>
                </c:pt>
                <c:pt idx="2379">
                  <c:v>0.54379999999999995</c:v>
                </c:pt>
                <c:pt idx="2380">
                  <c:v>0.54379999999999995</c:v>
                </c:pt>
                <c:pt idx="2381">
                  <c:v>0.54379999999999995</c:v>
                </c:pt>
                <c:pt idx="2382">
                  <c:v>0.54379999999999995</c:v>
                </c:pt>
                <c:pt idx="2383">
                  <c:v>0.54379999999999995</c:v>
                </c:pt>
                <c:pt idx="2384">
                  <c:v>0.54379999999999995</c:v>
                </c:pt>
                <c:pt idx="2385">
                  <c:v>0.54379999999999995</c:v>
                </c:pt>
                <c:pt idx="2386">
                  <c:v>0.54379999999999995</c:v>
                </c:pt>
                <c:pt idx="2387">
                  <c:v>0.54379999999999995</c:v>
                </c:pt>
                <c:pt idx="2388">
                  <c:v>0.54379999999999995</c:v>
                </c:pt>
                <c:pt idx="2389">
                  <c:v>0.54379999999999995</c:v>
                </c:pt>
                <c:pt idx="2390">
                  <c:v>0.54379999999999995</c:v>
                </c:pt>
                <c:pt idx="2391">
                  <c:v>0.54379999999999995</c:v>
                </c:pt>
                <c:pt idx="2392">
                  <c:v>0.54379999999999995</c:v>
                </c:pt>
                <c:pt idx="2393">
                  <c:v>0.54379999999999995</c:v>
                </c:pt>
                <c:pt idx="2394">
                  <c:v>0.54379999999999995</c:v>
                </c:pt>
                <c:pt idx="2395">
                  <c:v>0.54379999999999995</c:v>
                </c:pt>
                <c:pt idx="2396">
                  <c:v>0.54379999999999995</c:v>
                </c:pt>
                <c:pt idx="2397">
                  <c:v>0.54379999999999995</c:v>
                </c:pt>
                <c:pt idx="2398">
                  <c:v>0.54379999999999995</c:v>
                </c:pt>
                <c:pt idx="2399">
                  <c:v>0.54379999999999995</c:v>
                </c:pt>
                <c:pt idx="2400">
                  <c:v>0.54379999999999995</c:v>
                </c:pt>
                <c:pt idx="2401">
                  <c:v>0.54379999999999995</c:v>
                </c:pt>
                <c:pt idx="2402">
                  <c:v>0.54379999999999995</c:v>
                </c:pt>
                <c:pt idx="2403">
                  <c:v>0.54379999999999995</c:v>
                </c:pt>
                <c:pt idx="2404">
                  <c:v>0.54379999999999995</c:v>
                </c:pt>
                <c:pt idx="2405">
                  <c:v>0.54379999999999995</c:v>
                </c:pt>
                <c:pt idx="2406">
                  <c:v>0.54379999999999995</c:v>
                </c:pt>
                <c:pt idx="2407">
                  <c:v>0.54379999999999995</c:v>
                </c:pt>
                <c:pt idx="2408">
                  <c:v>0.54379999999999995</c:v>
                </c:pt>
                <c:pt idx="2409">
                  <c:v>0.54379999999999995</c:v>
                </c:pt>
                <c:pt idx="2410">
                  <c:v>0.54379999999999995</c:v>
                </c:pt>
                <c:pt idx="2411">
                  <c:v>0.54379999999999995</c:v>
                </c:pt>
                <c:pt idx="2412">
                  <c:v>0.54379999999999995</c:v>
                </c:pt>
                <c:pt idx="2413">
                  <c:v>0.5252</c:v>
                </c:pt>
                <c:pt idx="2414">
                  <c:v>0.5252</c:v>
                </c:pt>
                <c:pt idx="2415">
                  <c:v>0.5252</c:v>
                </c:pt>
                <c:pt idx="2416">
                  <c:v>0.5252</c:v>
                </c:pt>
                <c:pt idx="2417">
                  <c:v>0.5252</c:v>
                </c:pt>
                <c:pt idx="2418">
                  <c:v>0.5252</c:v>
                </c:pt>
                <c:pt idx="2419">
                  <c:v>0.5252</c:v>
                </c:pt>
                <c:pt idx="2420">
                  <c:v>0.5252</c:v>
                </c:pt>
                <c:pt idx="2421">
                  <c:v>0.5252</c:v>
                </c:pt>
                <c:pt idx="2422">
                  <c:v>0.5252</c:v>
                </c:pt>
                <c:pt idx="2423">
                  <c:v>0.5252</c:v>
                </c:pt>
                <c:pt idx="2424">
                  <c:v>0.5252</c:v>
                </c:pt>
                <c:pt idx="2425">
                  <c:v>0.5252</c:v>
                </c:pt>
                <c:pt idx="2426">
                  <c:v>0.5252</c:v>
                </c:pt>
                <c:pt idx="2427">
                  <c:v>0.5252</c:v>
                </c:pt>
                <c:pt idx="2428">
                  <c:v>0.5252</c:v>
                </c:pt>
                <c:pt idx="2429">
                  <c:v>0.5252</c:v>
                </c:pt>
                <c:pt idx="2430">
                  <c:v>0.5252</c:v>
                </c:pt>
                <c:pt idx="2431">
                  <c:v>0.5252</c:v>
                </c:pt>
                <c:pt idx="2432">
                  <c:v>0.5252</c:v>
                </c:pt>
                <c:pt idx="2433">
                  <c:v>0.5252</c:v>
                </c:pt>
                <c:pt idx="2434">
                  <c:v>0.5252</c:v>
                </c:pt>
                <c:pt idx="2435">
                  <c:v>0.5252</c:v>
                </c:pt>
                <c:pt idx="2436">
                  <c:v>0.5252</c:v>
                </c:pt>
                <c:pt idx="2437">
                  <c:v>0.5252</c:v>
                </c:pt>
                <c:pt idx="2438">
                  <c:v>0.5252</c:v>
                </c:pt>
                <c:pt idx="2439">
                  <c:v>0.5252</c:v>
                </c:pt>
                <c:pt idx="2440">
                  <c:v>0.5252</c:v>
                </c:pt>
                <c:pt idx="2441">
                  <c:v>0.5252</c:v>
                </c:pt>
                <c:pt idx="2442">
                  <c:v>0.5252</c:v>
                </c:pt>
                <c:pt idx="2443">
                  <c:v>0.5252</c:v>
                </c:pt>
                <c:pt idx="2444">
                  <c:v>0.5252</c:v>
                </c:pt>
                <c:pt idx="2445">
                  <c:v>0.5252</c:v>
                </c:pt>
                <c:pt idx="2446">
                  <c:v>0.5252</c:v>
                </c:pt>
                <c:pt idx="2447">
                  <c:v>0.5252</c:v>
                </c:pt>
                <c:pt idx="2448">
                  <c:v>0.5252</c:v>
                </c:pt>
                <c:pt idx="2449">
                  <c:v>0.5252</c:v>
                </c:pt>
                <c:pt idx="2450">
                  <c:v>0.5252</c:v>
                </c:pt>
                <c:pt idx="2451">
                  <c:v>0.5252</c:v>
                </c:pt>
                <c:pt idx="2452">
                  <c:v>0.5252</c:v>
                </c:pt>
                <c:pt idx="2453">
                  <c:v>0.5252</c:v>
                </c:pt>
                <c:pt idx="2454">
                  <c:v>0.5252</c:v>
                </c:pt>
                <c:pt idx="2455">
                  <c:v>0.5252</c:v>
                </c:pt>
                <c:pt idx="2456">
                  <c:v>0.5252</c:v>
                </c:pt>
                <c:pt idx="2457">
                  <c:v>0.5252</c:v>
                </c:pt>
                <c:pt idx="2458">
                  <c:v>0.5252</c:v>
                </c:pt>
                <c:pt idx="2459">
                  <c:v>0.5252</c:v>
                </c:pt>
                <c:pt idx="2460">
                  <c:v>0.5252</c:v>
                </c:pt>
                <c:pt idx="2461">
                  <c:v>0.5252</c:v>
                </c:pt>
                <c:pt idx="2462">
                  <c:v>0.5252</c:v>
                </c:pt>
                <c:pt idx="2463">
                  <c:v>0.5252</c:v>
                </c:pt>
                <c:pt idx="2464">
                  <c:v>0.5252</c:v>
                </c:pt>
                <c:pt idx="2465">
                  <c:v>0.5252</c:v>
                </c:pt>
                <c:pt idx="2466">
                  <c:v>0.5252</c:v>
                </c:pt>
                <c:pt idx="2467">
                  <c:v>0.5252</c:v>
                </c:pt>
                <c:pt idx="2468">
                  <c:v>0.5252</c:v>
                </c:pt>
                <c:pt idx="2469">
                  <c:v>0.5252</c:v>
                </c:pt>
                <c:pt idx="2470">
                  <c:v>0.5252</c:v>
                </c:pt>
                <c:pt idx="2471">
                  <c:v>0.5252</c:v>
                </c:pt>
                <c:pt idx="2472">
                  <c:v>0.5252</c:v>
                </c:pt>
                <c:pt idx="2473">
                  <c:v>0.51970000000000005</c:v>
                </c:pt>
                <c:pt idx="2474">
                  <c:v>0.51970000000000005</c:v>
                </c:pt>
                <c:pt idx="2475">
                  <c:v>0.51970000000000005</c:v>
                </c:pt>
                <c:pt idx="2476">
                  <c:v>0.51970000000000005</c:v>
                </c:pt>
                <c:pt idx="2477">
                  <c:v>0.51970000000000005</c:v>
                </c:pt>
                <c:pt idx="2478">
                  <c:v>0.38969999999999999</c:v>
                </c:pt>
                <c:pt idx="2479">
                  <c:v>0.38969999999999999</c:v>
                </c:pt>
                <c:pt idx="2480">
                  <c:v>0.38969999999999999</c:v>
                </c:pt>
                <c:pt idx="2481">
                  <c:v>0.38969999999999999</c:v>
                </c:pt>
                <c:pt idx="2482">
                  <c:v>0.38969999999999999</c:v>
                </c:pt>
                <c:pt idx="2483">
                  <c:v>0.38969999999999999</c:v>
                </c:pt>
                <c:pt idx="2484">
                  <c:v>0.38969999999999999</c:v>
                </c:pt>
                <c:pt idx="2485">
                  <c:v>0.38969999999999999</c:v>
                </c:pt>
                <c:pt idx="2486">
                  <c:v>0.38969999999999999</c:v>
                </c:pt>
                <c:pt idx="2487">
                  <c:v>0.38969999999999999</c:v>
                </c:pt>
                <c:pt idx="2488">
                  <c:v>0.38969999999999999</c:v>
                </c:pt>
                <c:pt idx="2489">
                  <c:v>0.38969999999999999</c:v>
                </c:pt>
                <c:pt idx="2490">
                  <c:v>0.38969999999999999</c:v>
                </c:pt>
                <c:pt idx="2491">
                  <c:v>0.38969999999999999</c:v>
                </c:pt>
                <c:pt idx="2492">
                  <c:v>0.51970000000000005</c:v>
                </c:pt>
                <c:pt idx="2493">
                  <c:v>0.51970000000000005</c:v>
                </c:pt>
                <c:pt idx="2494">
                  <c:v>0.51970000000000005</c:v>
                </c:pt>
                <c:pt idx="2495">
                  <c:v>0.51970000000000005</c:v>
                </c:pt>
                <c:pt idx="2496">
                  <c:v>0.51970000000000005</c:v>
                </c:pt>
                <c:pt idx="2497">
                  <c:v>0.51970000000000005</c:v>
                </c:pt>
                <c:pt idx="2498">
                  <c:v>0.51970000000000005</c:v>
                </c:pt>
                <c:pt idx="2499">
                  <c:v>0.51970000000000005</c:v>
                </c:pt>
                <c:pt idx="2500">
                  <c:v>0.51970000000000005</c:v>
                </c:pt>
                <c:pt idx="2501">
                  <c:v>0.51970000000000005</c:v>
                </c:pt>
                <c:pt idx="2502">
                  <c:v>0.51970000000000005</c:v>
                </c:pt>
                <c:pt idx="2503">
                  <c:v>0.51970000000000005</c:v>
                </c:pt>
                <c:pt idx="2504">
                  <c:v>0.51970000000000005</c:v>
                </c:pt>
                <c:pt idx="2505">
                  <c:v>0.51970000000000005</c:v>
                </c:pt>
                <c:pt idx="2506">
                  <c:v>0.51970000000000005</c:v>
                </c:pt>
                <c:pt idx="2507">
                  <c:v>0.51970000000000005</c:v>
                </c:pt>
                <c:pt idx="2508">
                  <c:v>0.51970000000000005</c:v>
                </c:pt>
                <c:pt idx="2509">
                  <c:v>0.51970000000000005</c:v>
                </c:pt>
                <c:pt idx="2510">
                  <c:v>0.51970000000000005</c:v>
                </c:pt>
                <c:pt idx="2511">
                  <c:v>0.51970000000000005</c:v>
                </c:pt>
                <c:pt idx="2512">
                  <c:v>0.51970000000000005</c:v>
                </c:pt>
                <c:pt idx="2513">
                  <c:v>0.51970000000000005</c:v>
                </c:pt>
                <c:pt idx="2514">
                  <c:v>0.51970000000000005</c:v>
                </c:pt>
                <c:pt idx="2515">
                  <c:v>0.51970000000000005</c:v>
                </c:pt>
                <c:pt idx="2516">
                  <c:v>0.51970000000000005</c:v>
                </c:pt>
                <c:pt idx="2517">
                  <c:v>0.51970000000000005</c:v>
                </c:pt>
                <c:pt idx="2518">
                  <c:v>0.51970000000000005</c:v>
                </c:pt>
                <c:pt idx="2519">
                  <c:v>0.51970000000000005</c:v>
                </c:pt>
                <c:pt idx="2520">
                  <c:v>0.51970000000000005</c:v>
                </c:pt>
                <c:pt idx="2521">
                  <c:v>0.51970000000000005</c:v>
                </c:pt>
                <c:pt idx="2522">
                  <c:v>0.51970000000000005</c:v>
                </c:pt>
                <c:pt idx="2523">
                  <c:v>0.51970000000000005</c:v>
                </c:pt>
                <c:pt idx="2524">
                  <c:v>0.51970000000000005</c:v>
                </c:pt>
                <c:pt idx="2525">
                  <c:v>0.51970000000000005</c:v>
                </c:pt>
                <c:pt idx="2526">
                  <c:v>0.51970000000000005</c:v>
                </c:pt>
                <c:pt idx="2527">
                  <c:v>0.51970000000000005</c:v>
                </c:pt>
                <c:pt idx="2528">
                  <c:v>0.51970000000000005</c:v>
                </c:pt>
                <c:pt idx="2529">
                  <c:v>0.51970000000000005</c:v>
                </c:pt>
                <c:pt idx="2530">
                  <c:v>0.51970000000000005</c:v>
                </c:pt>
                <c:pt idx="2531">
                  <c:v>0.51970000000000005</c:v>
                </c:pt>
                <c:pt idx="2532">
                  <c:v>0.51970000000000005</c:v>
                </c:pt>
                <c:pt idx="2533">
                  <c:v>0.51970000000000005</c:v>
                </c:pt>
                <c:pt idx="2534">
                  <c:v>0.51970000000000005</c:v>
                </c:pt>
                <c:pt idx="2535">
                  <c:v>0.52380000000000004</c:v>
                </c:pt>
                <c:pt idx="2536">
                  <c:v>0.52380000000000004</c:v>
                </c:pt>
                <c:pt idx="2537">
                  <c:v>0.52380000000000004</c:v>
                </c:pt>
                <c:pt idx="2538">
                  <c:v>0.52380000000000004</c:v>
                </c:pt>
                <c:pt idx="2539">
                  <c:v>0.52380000000000004</c:v>
                </c:pt>
                <c:pt idx="2540">
                  <c:v>0.52380000000000004</c:v>
                </c:pt>
                <c:pt idx="2541">
                  <c:v>0.52380000000000004</c:v>
                </c:pt>
                <c:pt idx="2542">
                  <c:v>0.52380000000000004</c:v>
                </c:pt>
                <c:pt idx="2543">
                  <c:v>0.52380000000000004</c:v>
                </c:pt>
                <c:pt idx="2544">
                  <c:v>0.52380000000000004</c:v>
                </c:pt>
                <c:pt idx="2545">
                  <c:v>0.52380000000000004</c:v>
                </c:pt>
                <c:pt idx="2546">
                  <c:v>0.52380000000000004</c:v>
                </c:pt>
                <c:pt idx="2547">
                  <c:v>0.52380000000000004</c:v>
                </c:pt>
                <c:pt idx="2548">
                  <c:v>0.52380000000000004</c:v>
                </c:pt>
                <c:pt idx="2549">
                  <c:v>0.52380000000000004</c:v>
                </c:pt>
                <c:pt idx="2550">
                  <c:v>0.52380000000000004</c:v>
                </c:pt>
                <c:pt idx="2551">
                  <c:v>0.52380000000000004</c:v>
                </c:pt>
                <c:pt idx="2552">
                  <c:v>0.52380000000000004</c:v>
                </c:pt>
                <c:pt idx="2553">
                  <c:v>0.52380000000000004</c:v>
                </c:pt>
                <c:pt idx="2554">
                  <c:v>0.52380000000000004</c:v>
                </c:pt>
                <c:pt idx="2555">
                  <c:v>0.52380000000000004</c:v>
                </c:pt>
                <c:pt idx="2556">
                  <c:v>0.52380000000000004</c:v>
                </c:pt>
                <c:pt idx="2557">
                  <c:v>0.52380000000000004</c:v>
                </c:pt>
                <c:pt idx="2558">
                  <c:v>0.52380000000000004</c:v>
                </c:pt>
                <c:pt idx="2559">
                  <c:v>0.52380000000000004</c:v>
                </c:pt>
                <c:pt idx="2560">
                  <c:v>0.52380000000000004</c:v>
                </c:pt>
                <c:pt idx="2561">
                  <c:v>0.52380000000000004</c:v>
                </c:pt>
                <c:pt idx="2562">
                  <c:v>0.52380000000000004</c:v>
                </c:pt>
                <c:pt idx="2563">
                  <c:v>0.52380000000000004</c:v>
                </c:pt>
                <c:pt idx="2564">
                  <c:v>0.52380000000000004</c:v>
                </c:pt>
                <c:pt idx="2565">
                  <c:v>0.52380000000000004</c:v>
                </c:pt>
                <c:pt idx="2566">
                  <c:v>0.52380000000000004</c:v>
                </c:pt>
                <c:pt idx="2567">
                  <c:v>0.52380000000000004</c:v>
                </c:pt>
                <c:pt idx="2568">
                  <c:v>0.52380000000000004</c:v>
                </c:pt>
                <c:pt idx="2569">
                  <c:v>0.52380000000000004</c:v>
                </c:pt>
                <c:pt idx="2570">
                  <c:v>0.52380000000000004</c:v>
                </c:pt>
                <c:pt idx="2571">
                  <c:v>0.52380000000000004</c:v>
                </c:pt>
                <c:pt idx="2572">
                  <c:v>0.52380000000000004</c:v>
                </c:pt>
                <c:pt idx="2573">
                  <c:v>0.52380000000000004</c:v>
                </c:pt>
                <c:pt idx="2574">
                  <c:v>0.52380000000000004</c:v>
                </c:pt>
                <c:pt idx="2575">
                  <c:v>0.52380000000000004</c:v>
                </c:pt>
                <c:pt idx="2576">
                  <c:v>0.52380000000000004</c:v>
                </c:pt>
                <c:pt idx="2577">
                  <c:v>0.52380000000000004</c:v>
                </c:pt>
                <c:pt idx="2578">
                  <c:v>0.52380000000000004</c:v>
                </c:pt>
                <c:pt idx="2579">
                  <c:v>0.52380000000000004</c:v>
                </c:pt>
                <c:pt idx="2580">
                  <c:v>0.52380000000000004</c:v>
                </c:pt>
                <c:pt idx="2581">
                  <c:v>0.52380000000000004</c:v>
                </c:pt>
                <c:pt idx="2582">
                  <c:v>0.52380000000000004</c:v>
                </c:pt>
                <c:pt idx="2583">
                  <c:v>0.52380000000000004</c:v>
                </c:pt>
                <c:pt idx="2584">
                  <c:v>0.52380000000000004</c:v>
                </c:pt>
                <c:pt idx="2585">
                  <c:v>0.52380000000000004</c:v>
                </c:pt>
                <c:pt idx="2586">
                  <c:v>0.52380000000000004</c:v>
                </c:pt>
                <c:pt idx="2587">
                  <c:v>0.52380000000000004</c:v>
                </c:pt>
                <c:pt idx="2588">
                  <c:v>0.52380000000000004</c:v>
                </c:pt>
                <c:pt idx="2589">
                  <c:v>0.52380000000000004</c:v>
                </c:pt>
                <c:pt idx="2590">
                  <c:v>0.52380000000000004</c:v>
                </c:pt>
                <c:pt idx="2591">
                  <c:v>0.52380000000000004</c:v>
                </c:pt>
                <c:pt idx="2592">
                  <c:v>0.52380000000000004</c:v>
                </c:pt>
                <c:pt idx="2593">
                  <c:v>0.52380000000000004</c:v>
                </c:pt>
                <c:pt idx="2594">
                  <c:v>0.52380000000000004</c:v>
                </c:pt>
                <c:pt idx="2595">
                  <c:v>0.52380000000000004</c:v>
                </c:pt>
                <c:pt idx="2596">
                  <c:v>0.52380000000000004</c:v>
                </c:pt>
                <c:pt idx="2597">
                  <c:v>0.52380000000000004</c:v>
                </c:pt>
                <c:pt idx="2598">
                  <c:v>0.52380000000000004</c:v>
                </c:pt>
                <c:pt idx="2599">
                  <c:v>0.51300000000000001</c:v>
                </c:pt>
                <c:pt idx="2600">
                  <c:v>0.51300000000000001</c:v>
                </c:pt>
                <c:pt idx="2601">
                  <c:v>0.51300000000000001</c:v>
                </c:pt>
                <c:pt idx="2602">
                  <c:v>0.51300000000000001</c:v>
                </c:pt>
                <c:pt idx="2603">
                  <c:v>0.51300000000000001</c:v>
                </c:pt>
                <c:pt idx="2604">
                  <c:v>0.51300000000000001</c:v>
                </c:pt>
                <c:pt idx="2605">
                  <c:v>0.51300000000000001</c:v>
                </c:pt>
                <c:pt idx="2606">
                  <c:v>0.51300000000000001</c:v>
                </c:pt>
              </c:numCache>
            </c:numRef>
          </c:val>
          <c:extLst>
            <c:ext xmlns:c16="http://schemas.microsoft.com/office/drawing/2014/chart" uri="{C3380CC4-5D6E-409C-BE32-E72D297353CC}">
              <c16:uniqueId val="{00000001-C151-4976-B071-9DF9992A236C}"/>
            </c:ext>
          </c:extLst>
        </c:ser>
        <c:ser>
          <c:idx val="2"/>
          <c:order val="2"/>
          <c:tx>
            <c:strRef>
              <c:f>'combined_vix_rp_2025-10-10'!$K$3:$K$4</c:f>
              <c:strCache>
                <c:ptCount val="1"/>
                <c:pt idx="0">
                  <c:v>Oil</c:v>
                </c:pt>
              </c:strCache>
            </c:strRef>
          </c:tx>
          <c:spPr>
            <a:solidFill>
              <a:schemeClr val="tx2"/>
            </a:solidFill>
            <a:ln>
              <a:noFill/>
            </a:ln>
            <a:effectLst/>
          </c:spPr>
          <c:cat>
            <c:strRef>
              <c:f>'combined_vix_rp_2025-10-10'!$H$5:$H$2612</c:f>
              <c:strCache>
                <c:ptCount val="2607"/>
                <c:pt idx="0">
                  <c:v>6/1/2015</c:v>
                </c:pt>
                <c:pt idx="1">
                  <c:v>6/2/2015</c:v>
                </c:pt>
                <c:pt idx="2">
                  <c:v>6/3/2015</c:v>
                </c:pt>
                <c:pt idx="3">
                  <c:v>6/4/2015</c:v>
                </c:pt>
                <c:pt idx="4">
                  <c:v>6/5/2015</c:v>
                </c:pt>
                <c:pt idx="5">
                  <c:v>6/8/2015</c:v>
                </c:pt>
                <c:pt idx="6">
                  <c:v>6/9/2015</c:v>
                </c:pt>
                <c:pt idx="7">
                  <c:v>6/10/2015</c:v>
                </c:pt>
                <c:pt idx="8">
                  <c:v>6/11/2015</c:v>
                </c:pt>
                <c:pt idx="9">
                  <c:v>6/12/2015</c:v>
                </c:pt>
                <c:pt idx="10">
                  <c:v>6/15/2015</c:v>
                </c:pt>
                <c:pt idx="11">
                  <c:v>6/16/2015</c:v>
                </c:pt>
                <c:pt idx="12">
                  <c:v>6/17/2015</c:v>
                </c:pt>
                <c:pt idx="13">
                  <c:v>6/18/2015</c:v>
                </c:pt>
                <c:pt idx="14">
                  <c:v>6/19/2015</c:v>
                </c:pt>
                <c:pt idx="15">
                  <c:v>6/22/2015</c:v>
                </c:pt>
                <c:pt idx="16">
                  <c:v>6/23/2015</c:v>
                </c:pt>
                <c:pt idx="17">
                  <c:v>6/24/2015</c:v>
                </c:pt>
                <c:pt idx="18">
                  <c:v>6/25/2015</c:v>
                </c:pt>
                <c:pt idx="19">
                  <c:v>6/26/2015</c:v>
                </c:pt>
                <c:pt idx="20">
                  <c:v>6/29/2015</c:v>
                </c:pt>
                <c:pt idx="21">
                  <c:v>6/30/2015</c:v>
                </c:pt>
                <c:pt idx="22">
                  <c:v>7/1/2015</c:v>
                </c:pt>
                <c:pt idx="23">
                  <c:v>7/2/2015</c:v>
                </c:pt>
                <c:pt idx="24">
                  <c:v>7/6/2015</c:v>
                </c:pt>
                <c:pt idx="25">
                  <c:v>7/7/2015</c:v>
                </c:pt>
                <c:pt idx="26">
                  <c:v>7/8/2015</c:v>
                </c:pt>
                <c:pt idx="27">
                  <c:v>7/9/2015</c:v>
                </c:pt>
                <c:pt idx="28">
                  <c:v>7/10/2015</c:v>
                </c:pt>
                <c:pt idx="29">
                  <c:v>7/13/2015</c:v>
                </c:pt>
                <c:pt idx="30">
                  <c:v>7/14/2015</c:v>
                </c:pt>
                <c:pt idx="31">
                  <c:v>7/15/2015</c:v>
                </c:pt>
                <c:pt idx="32">
                  <c:v>7/16/2015</c:v>
                </c:pt>
                <c:pt idx="33">
                  <c:v>7/17/2015</c:v>
                </c:pt>
                <c:pt idx="34">
                  <c:v>7/20/2015</c:v>
                </c:pt>
                <c:pt idx="35">
                  <c:v>7/21/2015</c:v>
                </c:pt>
                <c:pt idx="36">
                  <c:v>7/22/2015</c:v>
                </c:pt>
                <c:pt idx="37">
                  <c:v>7/23/2015</c:v>
                </c:pt>
                <c:pt idx="38">
                  <c:v>7/24/2015</c:v>
                </c:pt>
                <c:pt idx="39">
                  <c:v>7/27/2015</c:v>
                </c:pt>
                <c:pt idx="40">
                  <c:v>7/28/2015</c:v>
                </c:pt>
                <c:pt idx="41">
                  <c:v>7/29/2015</c:v>
                </c:pt>
                <c:pt idx="42">
                  <c:v>7/30/2015</c:v>
                </c:pt>
                <c:pt idx="43">
                  <c:v>7/31/2015</c:v>
                </c:pt>
                <c:pt idx="44">
                  <c:v>8/3/2015</c:v>
                </c:pt>
                <c:pt idx="45">
                  <c:v>8/4/2015</c:v>
                </c:pt>
                <c:pt idx="46">
                  <c:v>8/5/2015</c:v>
                </c:pt>
                <c:pt idx="47">
                  <c:v>8/6/2015</c:v>
                </c:pt>
                <c:pt idx="48">
                  <c:v>8/7/2015</c:v>
                </c:pt>
                <c:pt idx="49">
                  <c:v>8/10/2015</c:v>
                </c:pt>
                <c:pt idx="50">
                  <c:v>8/11/2015</c:v>
                </c:pt>
                <c:pt idx="51">
                  <c:v>8/12/2015</c:v>
                </c:pt>
                <c:pt idx="52">
                  <c:v>8/13/2015</c:v>
                </c:pt>
                <c:pt idx="53">
                  <c:v>8/14/2015</c:v>
                </c:pt>
                <c:pt idx="54">
                  <c:v>8/17/2015</c:v>
                </c:pt>
                <c:pt idx="55">
                  <c:v>8/18/2015</c:v>
                </c:pt>
                <c:pt idx="56">
                  <c:v>8/19/2015</c:v>
                </c:pt>
                <c:pt idx="57">
                  <c:v>8/20/2015</c:v>
                </c:pt>
                <c:pt idx="58">
                  <c:v>8/21/2015</c:v>
                </c:pt>
                <c:pt idx="59">
                  <c:v>8/24/2015</c:v>
                </c:pt>
                <c:pt idx="60">
                  <c:v>8/25/2015</c:v>
                </c:pt>
                <c:pt idx="61">
                  <c:v>8/26/2015</c:v>
                </c:pt>
                <c:pt idx="62">
                  <c:v>8/27/2015</c:v>
                </c:pt>
                <c:pt idx="63">
                  <c:v>8/28/2015</c:v>
                </c:pt>
                <c:pt idx="64">
                  <c:v>8/31/2015</c:v>
                </c:pt>
                <c:pt idx="65">
                  <c:v>9/1/2015</c:v>
                </c:pt>
                <c:pt idx="66">
                  <c:v>9/2/2015</c:v>
                </c:pt>
                <c:pt idx="67">
                  <c:v>9/3/2015</c:v>
                </c:pt>
                <c:pt idx="68">
                  <c:v>9/4/2015</c:v>
                </c:pt>
                <c:pt idx="69">
                  <c:v>9/8/2015</c:v>
                </c:pt>
                <c:pt idx="70">
                  <c:v>9/9/2015</c:v>
                </c:pt>
                <c:pt idx="71">
                  <c:v>9/10/2015</c:v>
                </c:pt>
                <c:pt idx="72">
                  <c:v>9/11/2015</c:v>
                </c:pt>
                <c:pt idx="73">
                  <c:v>9/14/2015</c:v>
                </c:pt>
                <c:pt idx="74">
                  <c:v>9/15/2015</c:v>
                </c:pt>
                <c:pt idx="75">
                  <c:v>9/16/2015</c:v>
                </c:pt>
                <c:pt idx="76">
                  <c:v>9/17/2015</c:v>
                </c:pt>
                <c:pt idx="77">
                  <c:v>9/18/2015</c:v>
                </c:pt>
                <c:pt idx="78">
                  <c:v>9/21/2015</c:v>
                </c:pt>
                <c:pt idx="79">
                  <c:v>9/22/2015</c:v>
                </c:pt>
                <c:pt idx="80">
                  <c:v>9/23/2015</c:v>
                </c:pt>
                <c:pt idx="81">
                  <c:v>9/24/2015</c:v>
                </c:pt>
                <c:pt idx="82">
                  <c:v>9/25/2015</c:v>
                </c:pt>
                <c:pt idx="83">
                  <c:v>9/28/2015</c:v>
                </c:pt>
                <c:pt idx="84">
                  <c:v>9/29/2015</c:v>
                </c:pt>
                <c:pt idx="85">
                  <c:v>9/30/2015</c:v>
                </c:pt>
                <c:pt idx="86">
                  <c:v>10/1/2015</c:v>
                </c:pt>
                <c:pt idx="87">
                  <c:v>10/2/2015</c:v>
                </c:pt>
                <c:pt idx="88">
                  <c:v>10/5/2015</c:v>
                </c:pt>
                <c:pt idx="89">
                  <c:v>10/6/2015</c:v>
                </c:pt>
                <c:pt idx="90">
                  <c:v>10/7/2015</c:v>
                </c:pt>
                <c:pt idx="91">
                  <c:v>10/8/2015</c:v>
                </c:pt>
                <c:pt idx="92">
                  <c:v>10/9/2015</c:v>
                </c:pt>
                <c:pt idx="93">
                  <c:v>10/12/2015</c:v>
                </c:pt>
                <c:pt idx="94">
                  <c:v>10/13/2015</c:v>
                </c:pt>
                <c:pt idx="95">
                  <c:v>10/14/2015</c:v>
                </c:pt>
                <c:pt idx="96">
                  <c:v>10/15/2015</c:v>
                </c:pt>
                <c:pt idx="97">
                  <c:v>10/16/2015</c:v>
                </c:pt>
                <c:pt idx="98">
                  <c:v>10/19/2015</c:v>
                </c:pt>
                <c:pt idx="99">
                  <c:v>10/20/2015</c:v>
                </c:pt>
                <c:pt idx="100">
                  <c:v>10/21/2015</c:v>
                </c:pt>
                <c:pt idx="101">
                  <c:v>10/22/2015</c:v>
                </c:pt>
                <c:pt idx="102">
                  <c:v>10/23/2015</c:v>
                </c:pt>
                <c:pt idx="103">
                  <c:v>10/26/2015</c:v>
                </c:pt>
                <c:pt idx="104">
                  <c:v>10/27/2015</c:v>
                </c:pt>
                <c:pt idx="105">
                  <c:v>10/28/2015</c:v>
                </c:pt>
                <c:pt idx="106">
                  <c:v>10/29/2015</c:v>
                </c:pt>
                <c:pt idx="107">
                  <c:v>10/30/2015</c:v>
                </c:pt>
                <c:pt idx="108">
                  <c:v>11/2/2015</c:v>
                </c:pt>
                <c:pt idx="109">
                  <c:v>11/3/2015</c:v>
                </c:pt>
                <c:pt idx="110">
                  <c:v>11/4/2015</c:v>
                </c:pt>
                <c:pt idx="111">
                  <c:v>11/5/2015</c:v>
                </c:pt>
                <c:pt idx="112">
                  <c:v>11/6/2015</c:v>
                </c:pt>
                <c:pt idx="113">
                  <c:v>11/9/2015</c:v>
                </c:pt>
                <c:pt idx="114">
                  <c:v>11/10/2015</c:v>
                </c:pt>
                <c:pt idx="115">
                  <c:v>11/11/2015</c:v>
                </c:pt>
                <c:pt idx="116">
                  <c:v>11/12/2015</c:v>
                </c:pt>
                <c:pt idx="117">
                  <c:v>11/13/2015</c:v>
                </c:pt>
                <c:pt idx="118">
                  <c:v>11/16/2015</c:v>
                </c:pt>
                <c:pt idx="119">
                  <c:v>11/17/2015</c:v>
                </c:pt>
                <c:pt idx="120">
                  <c:v>11/18/2015</c:v>
                </c:pt>
                <c:pt idx="121">
                  <c:v>11/19/2015</c:v>
                </c:pt>
                <c:pt idx="122">
                  <c:v>11/20/2015</c:v>
                </c:pt>
                <c:pt idx="123">
                  <c:v>11/23/2015</c:v>
                </c:pt>
                <c:pt idx="124">
                  <c:v>11/24/2015</c:v>
                </c:pt>
                <c:pt idx="125">
                  <c:v>11/25/2015</c:v>
                </c:pt>
                <c:pt idx="126">
                  <c:v>11/27/2015</c:v>
                </c:pt>
                <c:pt idx="127">
                  <c:v>11/30/2015</c:v>
                </c:pt>
                <c:pt idx="128">
                  <c:v>12/1/2015</c:v>
                </c:pt>
                <c:pt idx="129">
                  <c:v>12/2/2015</c:v>
                </c:pt>
                <c:pt idx="130">
                  <c:v>12/3/2015</c:v>
                </c:pt>
                <c:pt idx="131">
                  <c:v>12/4/2015</c:v>
                </c:pt>
                <c:pt idx="132">
                  <c:v>12/7/2015</c:v>
                </c:pt>
                <c:pt idx="133">
                  <c:v>12/8/2015</c:v>
                </c:pt>
                <c:pt idx="134">
                  <c:v>12/9/2015</c:v>
                </c:pt>
                <c:pt idx="135">
                  <c:v>12/10/2015</c:v>
                </c:pt>
                <c:pt idx="136">
                  <c:v>12/11/2015</c:v>
                </c:pt>
                <c:pt idx="137">
                  <c:v>12/14/2015</c:v>
                </c:pt>
                <c:pt idx="138">
                  <c:v>12/15/2015</c:v>
                </c:pt>
                <c:pt idx="139">
                  <c:v>12/16/2015</c:v>
                </c:pt>
                <c:pt idx="140">
                  <c:v>12/17/2015</c:v>
                </c:pt>
                <c:pt idx="141">
                  <c:v>12/18/2015</c:v>
                </c:pt>
                <c:pt idx="142">
                  <c:v>12/21/2015</c:v>
                </c:pt>
                <c:pt idx="143">
                  <c:v>12/22/2015</c:v>
                </c:pt>
                <c:pt idx="144">
                  <c:v>12/23/2015</c:v>
                </c:pt>
                <c:pt idx="145">
                  <c:v>12/24/2015</c:v>
                </c:pt>
                <c:pt idx="146">
                  <c:v>12/28/2015</c:v>
                </c:pt>
                <c:pt idx="147">
                  <c:v>12/29/2015</c:v>
                </c:pt>
                <c:pt idx="148">
                  <c:v>12/30/2015</c:v>
                </c:pt>
                <c:pt idx="149">
                  <c:v>12/31/2015</c:v>
                </c:pt>
                <c:pt idx="150">
                  <c:v>1/4/2016</c:v>
                </c:pt>
                <c:pt idx="151">
                  <c:v>1/5/2016</c:v>
                </c:pt>
                <c:pt idx="152">
                  <c:v>1/6/2016</c:v>
                </c:pt>
                <c:pt idx="153">
                  <c:v>1/7/2016</c:v>
                </c:pt>
                <c:pt idx="154">
                  <c:v>1/8/2016</c:v>
                </c:pt>
                <c:pt idx="155">
                  <c:v>1/11/2016</c:v>
                </c:pt>
                <c:pt idx="156">
                  <c:v>1/12/2016</c:v>
                </c:pt>
                <c:pt idx="157">
                  <c:v>1/13/2016</c:v>
                </c:pt>
                <c:pt idx="158">
                  <c:v>1/14/2016</c:v>
                </c:pt>
                <c:pt idx="159">
                  <c:v>1/15/2016</c:v>
                </c:pt>
                <c:pt idx="160">
                  <c:v>1/19/2016</c:v>
                </c:pt>
                <c:pt idx="161">
                  <c:v>1/20/2016</c:v>
                </c:pt>
                <c:pt idx="162">
                  <c:v>1/21/2016</c:v>
                </c:pt>
                <c:pt idx="163">
                  <c:v>1/22/2016</c:v>
                </c:pt>
                <c:pt idx="164">
                  <c:v>1/25/2016</c:v>
                </c:pt>
                <c:pt idx="165">
                  <c:v>1/26/2016</c:v>
                </c:pt>
                <c:pt idx="166">
                  <c:v>1/27/2016</c:v>
                </c:pt>
                <c:pt idx="167">
                  <c:v>1/28/2016</c:v>
                </c:pt>
                <c:pt idx="168">
                  <c:v>1/29/2016</c:v>
                </c:pt>
                <c:pt idx="169">
                  <c:v>2/1/2016</c:v>
                </c:pt>
                <c:pt idx="170">
                  <c:v>2/2/2016</c:v>
                </c:pt>
                <c:pt idx="171">
                  <c:v>2/3/2016</c:v>
                </c:pt>
                <c:pt idx="172">
                  <c:v>2/4/2016</c:v>
                </c:pt>
                <c:pt idx="173">
                  <c:v>2/5/2016</c:v>
                </c:pt>
                <c:pt idx="174">
                  <c:v>2/8/2016</c:v>
                </c:pt>
                <c:pt idx="175">
                  <c:v>2/9/2016</c:v>
                </c:pt>
                <c:pt idx="176">
                  <c:v>2/10/2016</c:v>
                </c:pt>
                <c:pt idx="177">
                  <c:v>2/11/2016</c:v>
                </c:pt>
                <c:pt idx="178">
                  <c:v>2/12/2016</c:v>
                </c:pt>
                <c:pt idx="179">
                  <c:v>2/16/2016</c:v>
                </c:pt>
                <c:pt idx="180">
                  <c:v>2/17/2016</c:v>
                </c:pt>
                <c:pt idx="181">
                  <c:v>2/18/2016</c:v>
                </c:pt>
                <c:pt idx="182">
                  <c:v>2/19/2016</c:v>
                </c:pt>
                <c:pt idx="183">
                  <c:v>2/22/2016</c:v>
                </c:pt>
                <c:pt idx="184">
                  <c:v>2/23/2016</c:v>
                </c:pt>
                <c:pt idx="185">
                  <c:v>2/24/2016</c:v>
                </c:pt>
                <c:pt idx="186">
                  <c:v>2/25/2016</c:v>
                </c:pt>
                <c:pt idx="187">
                  <c:v>2/26/2016</c:v>
                </c:pt>
                <c:pt idx="188">
                  <c:v>2/29/2016</c:v>
                </c:pt>
                <c:pt idx="189">
                  <c:v>3/1/2016</c:v>
                </c:pt>
                <c:pt idx="190">
                  <c:v>3/2/2016</c:v>
                </c:pt>
                <c:pt idx="191">
                  <c:v>3/3/2016</c:v>
                </c:pt>
                <c:pt idx="192">
                  <c:v>3/4/2016</c:v>
                </c:pt>
                <c:pt idx="193">
                  <c:v>3/7/2016</c:v>
                </c:pt>
                <c:pt idx="194">
                  <c:v>3/8/2016</c:v>
                </c:pt>
                <c:pt idx="195">
                  <c:v>3/9/2016</c:v>
                </c:pt>
                <c:pt idx="196">
                  <c:v>3/10/2016</c:v>
                </c:pt>
                <c:pt idx="197">
                  <c:v>3/11/2016</c:v>
                </c:pt>
                <c:pt idx="198">
                  <c:v>3/14/2016</c:v>
                </c:pt>
                <c:pt idx="199">
                  <c:v>3/15/2016</c:v>
                </c:pt>
                <c:pt idx="200">
                  <c:v>3/16/2016</c:v>
                </c:pt>
                <c:pt idx="201">
                  <c:v>3/17/2016</c:v>
                </c:pt>
                <c:pt idx="202">
                  <c:v>3/18/2016</c:v>
                </c:pt>
                <c:pt idx="203">
                  <c:v>3/21/2016</c:v>
                </c:pt>
                <c:pt idx="204">
                  <c:v>3/22/2016</c:v>
                </c:pt>
                <c:pt idx="205">
                  <c:v>3/23/2016</c:v>
                </c:pt>
                <c:pt idx="206">
                  <c:v>3/24/2016</c:v>
                </c:pt>
                <c:pt idx="207">
                  <c:v>3/28/2016</c:v>
                </c:pt>
                <c:pt idx="208">
                  <c:v>3/29/2016</c:v>
                </c:pt>
                <c:pt idx="209">
                  <c:v>3/30/2016</c:v>
                </c:pt>
                <c:pt idx="210">
                  <c:v>3/31/2016</c:v>
                </c:pt>
                <c:pt idx="211">
                  <c:v>4/1/2016</c:v>
                </c:pt>
                <c:pt idx="212">
                  <c:v>4/4/2016</c:v>
                </c:pt>
                <c:pt idx="213">
                  <c:v>4/5/2016</c:v>
                </c:pt>
                <c:pt idx="214">
                  <c:v>4/6/2016</c:v>
                </c:pt>
                <c:pt idx="215">
                  <c:v>4/7/2016</c:v>
                </c:pt>
                <c:pt idx="216">
                  <c:v>4/8/2016</c:v>
                </c:pt>
                <c:pt idx="217">
                  <c:v>4/11/2016</c:v>
                </c:pt>
                <c:pt idx="218">
                  <c:v>4/12/2016</c:v>
                </c:pt>
                <c:pt idx="219">
                  <c:v>4/13/2016</c:v>
                </c:pt>
                <c:pt idx="220">
                  <c:v>4/14/2016</c:v>
                </c:pt>
                <c:pt idx="221">
                  <c:v>4/15/2016</c:v>
                </c:pt>
                <c:pt idx="222">
                  <c:v>4/18/2016</c:v>
                </c:pt>
                <c:pt idx="223">
                  <c:v>4/19/2016</c:v>
                </c:pt>
                <c:pt idx="224">
                  <c:v>4/20/2016</c:v>
                </c:pt>
                <c:pt idx="225">
                  <c:v>4/21/2016</c:v>
                </c:pt>
                <c:pt idx="226">
                  <c:v>4/22/2016</c:v>
                </c:pt>
                <c:pt idx="227">
                  <c:v>4/25/2016</c:v>
                </c:pt>
                <c:pt idx="228">
                  <c:v>4/26/2016</c:v>
                </c:pt>
                <c:pt idx="229">
                  <c:v>4/27/2016</c:v>
                </c:pt>
                <c:pt idx="230">
                  <c:v>4/28/2016</c:v>
                </c:pt>
                <c:pt idx="231">
                  <c:v>4/29/2016</c:v>
                </c:pt>
                <c:pt idx="232">
                  <c:v>5/2/2016</c:v>
                </c:pt>
                <c:pt idx="233">
                  <c:v>5/3/2016</c:v>
                </c:pt>
                <c:pt idx="234">
                  <c:v>5/4/2016</c:v>
                </c:pt>
                <c:pt idx="235">
                  <c:v>5/5/2016</c:v>
                </c:pt>
                <c:pt idx="236">
                  <c:v>5/6/2016</c:v>
                </c:pt>
                <c:pt idx="237">
                  <c:v>5/9/2016</c:v>
                </c:pt>
                <c:pt idx="238">
                  <c:v>5/10/2016</c:v>
                </c:pt>
                <c:pt idx="239">
                  <c:v>5/11/2016</c:v>
                </c:pt>
                <c:pt idx="240">
                  <c:v>5/12/2016</c:v>
                </c:pt>
                <c:pt idx="241">
                  <c:v>5/13/2016</c:v>
                </c:pt>
                <c:pt idx="242">
                  <c:v>5/16/2016</c:v>
                </c:pt>
                <c:pt idx="243">
                  <c:v>5/17/2016</c:v>
                </c:pt>
                <c:pt idx="244">
                  <c:v>5/18/2016</c:v>
                </c:pt>
                <c:pt idx="245">
                  <c:v>5/19/2016</c:v>
                </c:pt>
                <c:pt idx="246">
                  <c:v>5/20/2016</c:v>
                </c:pt>
                <c:pt idx="247">
                  <c:v>5/23/2016</c:v>
                </c:pt>
                <c:pt idx="248">
                  <c:v>5/24/2016</c:v>
                </c:pt>
                <c:pt idx="249">
                  <c:v>5/25/2016</c:v>
                </c:pt>
                <c:pt idx="250">
                  <c:v>5/26/2016</c:v>
                </c:pt>
                <c:pt idx="251">
                  <c:v>5/27/2016</c:v>
                </c:pt>
                <c:pt idx="252">
                  <c:v>5/31/2016</c:v>
                </c:pt>
                <c:pt idx="253">
                  <c:v>6/1/2016</c:v>
                </c:pt>
                <c:pt idx="254">
                  <c:v>6/2/2016</c:v>
                </c:pt>
                <c:pt idx="255">
                  <c:v>6/3/2016</c:v>
                </c:pt>
                <c:pt idx="256">
                  <c:v>6/6/2016</c:v>
                </c:pt>
                <c:pt idx="257">
                  <c:v>6/7/2016</c:v>
                </c:pt>
                <c:pt idx="258">
                  <c:v>6/8/2016</c:v>
                </c:pt>
                <c:pt idx="259">
                  <c:v>6/9/2016</c:v>
                </c:pt>
                <c:pt idx="260">
                  <c:v>6/10/2016</c:v>
                </c:pt>
                <c:pt idx="261">
                  <c:v>6/13/2016</c:v>
                </c:pt>
                <c:pt idx="262">
                  <c:v>6/14/2016</c:v>
                </c:pt>
                <c:pt idx="263">
                  <c:v>6/15/2016</c:v>
                </c:pt>
                <c:pt idx="264">
                  <c:v>6/16/2016</c:v>
                </c:pt>
                <c:pt idx="265">
                  <c:v>6/17/2016</c:v>
                </c:pt>
                <c:pt idx="266">
                  <c:v>6/20/2016</c:v>
                </c:pt>
                <c:pt idx="267">
                  <c:v>6/21/2016</c:v>
                </c:pt>
                <c:pt idx="268">
                  <c:v>6/22/2016</c:v>
                </c:pt>
                <c:pt idx="269">
                  <c:v>6/23/2016</c:v>
                </c:pt>
                <c:pt idx="270">
                  <c:v>6/24/2016</c:v>
                </c:pt>
                <c:pt idx="271">
                  <c:v>6/27/2016</c:v>
                </c:pt>
                <c:pt idx="272">
                  <c:v>6/28/2016</c:v>
                </c:pt>
                <c:pt idx="273">
                  <c:v>6/29/2016</c:v>
                </c:pt>
                <c:pt idx="274">
                  <c:v>6/30/2016</c:v>
                </c:pt>
                <c:pt idx="275">
                  <c:v>7/1/2016</c:v>
                </c:pt>
                <c:pt idx="276">
                  <c:v>7/5/2016</c:v>
                </c:pt>
                <c:pt idx="277">
                  <c:v>7/6/2016</c:v>
                </c:pt>
                <c:pt idx="278">
                  <c:v>7/7/2016</c:v>
                </c:pt>
                <c:pt idx="279">
                  <c:v>7/8/2016</c:v>
                </c:pt>
                <c:pt idx="280">
                  <c:v>7/11/2016</c:v>
                </c:pt>
                <c:pt idx="281">
                  <c:v>7/12/2016</c:v>
                </c:pt>
                <c:pt idx="282">
                  <c:v>7/13/2016</c:v>
                </c:pt>
                <c:pt idx="283">
                  <c:v>7/14/2016</c:v>
                </c:pt>
                <c:pt idx="284">
                  <c:v>7/15/2016</c:v>
                </c:pt>
                <c:pt idx="285">
                  <c:v>7/18/2016</c:v>
                </c:pt>
                <c:pt idx="286">
                  <c:v>7/19/2016</c:v>
                </c:pt>
                <c:pt idx="287">
                  <c:v>7/20/2016</c:v>
                </c:pt>
                <c:pt idx="288">
                  <c:v>7/21/2016</c:v>
                </c:pt>
                <c:pt idx="289">
                  <c:v>7/22/2016</c:v>
                </c:pt>
                <c:pt idx="290">
                  <c:v>7/25/2016</c:v>
                </c:pt>
                <c:pt idx="291">
                  <c:v>7/26/2016</c:v>
                </c:pt>
                <c:pt idx="292">
                  <c:v>7/27/2016</c:v>
                </c:pt>
                <c:pt idx="293">
                  <c:v>7/28/2016</c:v>
                </c:pt>
                <c:pt idx="294">
                  <c:v>7/29/2016</c:v>
                </c:pt>
                <c:pt idx="295">
                  <c:v>8/1/2016</c:v>
                </c:pt>
                <c:pt idx="296">
                  <c:v>8/2/2016</c:v>
                </c:pt>
                <c:pt idx="297">
                  <c:v>8/3/2016</c:v>
                </c:pt>
                <c:pt idx="298">
                  <c:v>8/4/2016</c:v>
                </c:pt>
                <c:pt idx="299">
                  <c:v>8/5/2016</c:v>
                </c:pt>
                <c:pt idx="300">
                  <c:v>8/8/2016</c:v>
                </c:pt>
                <c:pt idx="301">
                  <c:v>8/9/2016</c:v>
                </c:pt>
                <c:pt idx="302">
                  <c:v>8/10/2016</c:v>
                </c:pt>
                <c:pt idx="303">
                  <c:v>8/11/2016</c:v>
                </c:pt>
                <c:pt idx="304">
                  <c:v>8/12/2016</c:v>
                </c:pt>
                <c:pt idx="305">
                  <c:v>8/15/2016</c:v>
                </c:pt>
                <c:pt idx="306">
                  <c:v>8/16/2016</c:v>
                </c:pt>
                <c:pt idx="307">
                  <c:v>8/17/2016</c:v>
                </c:pt>
                <c:pt idx="308">
                  <c:v>8/18/2016</c:v>
                </c:pt>
                <c:pt idx="309">
                  <c:v>8/19/2016</c:v>
                </c:pt>
                <c:pt idx="310">
                  <c:v>8/22/2016</c:v>
                </c:pt>
                <c:pt idx="311">
                  <c:v>8/23/2016</c:v>
                </c:pt>
                <c:pt idx="312">
                  <c:v>8/24/2016</c:v>
                </c:pt>
                <c:pt idx="313">
                  <c:v>8/25/2016</c:v>
                </c:pt>
                <c:pt idx="314">
                  <c:v>8/26/2016</c:v>
                </c:pt>
                <c:pt idx="315">
                  <c:v>8/29/2016</c:v>
                </c:pt>
                <c:pt idx="316">
                  <c:v>8/30/2016</c:v>
                </c:pt>
                <c:pt idx="317">
                  <c:v>8/31/2016</c:v>
                </c:pt>
                <c:pt idx="318">
                  <c:v>9/1/2016</c:v>
                </c:pt>
                <c:pt idx="319">
                  <c:v>9/2/2016</c:v>
                </c:pt>
                <c:pt idx="320">
                  <c:v>9/6/2016</c:v>
                </c:pt>
                <c:pt idx="321">
                  <c:v>9/7/2016</c:v>
                </c:pt>
                <c:pt idx="322">
                  <c:v>9/8/2016</c:v>
                </c:pt>
                <c:pt idx="323">
                  <c:v>9/9/2016</c:v>
                </c:pt>
                <c:pt idx="324">
                  <c:v>9/12/2016</c:v>
                </c:pt>
                <c:pt idx="325">
                  <c:v>9/13/2016</c:v>
                </c:pt>
                <c:pt idx="326">
                  <c:v>9/14/2016</c:v>
                </c:pt>
                <c:pt idx="327">
                  <c:v>9/15/2016</c:v>
                </c:pt>
                <c:pt idx="328">
                  <c:v>9/16/2016</c:v>
                </c:pt>
                <c:pt idx="329">
                  <c:v>9/19/2016</c:v>
                </c:pt>
                <c:pt idx="330">
                  <c:v>9/20/2016</c:v>
                </c:pt>
                <c:pt idx="331">
                  <c:v>9/21/2016</c:v>
                </c:pt>
                <c:pt idx="332">
                  <c:v>9/22/2016</c:v>
                </c:pt>
                <c:pt idx="333">
                  <c:v>9/23/2016</c:v>
                </c:pt>
                <c:pt idx="334">
                  <c:v>9/26/2016</c:v>
                </c:pt>
                <c:pt idx="335">
                  <c:v>9/27/2016</c:v>
                </c:pt>
                <c:pt idx="336">
                  <c:v>9/28/2016</c:v>
                </c:pt>
                <c:pt idx="337">
                  <c:v>9/29/2016</c:v>
                </c:pt>
                <c:pt idx="338">
                  <c:v>9/30/2016</c:v>
                </c:pt>
                <c:pt idx="339">
                  <c:v>10/3/2016</c:v>
                </c:pt>
                <c:pt idx="340">
                  <c:v>10/4/2016</c:v>
                </c:pt>
                <c:pt idx="341">
                  <c:v>10/5/2016</c:v>
                </c:pt>
                <c:pt idx="342">
                  <c:v>10/6/2016</c:v>
                </c:pt>
                <c:pt idx="343">
                  <c:v>10/7/2016</c:v>
                </c:pt>
                <c:pt idx="344">
                  <c:v>10/10/2016</c:v>
                </c:pt>
                <c:pt idx="345">
                  <c:v>10/11/2016</c:v>
                </c:pt>
                <c:pt idx="346">
                  <c:v>10/12/2016</c:v>
                </c:pt>
                <c:pt idx="347">
                  <c:v>10/13/2016</c:v>
                </c:pt>
                <c:pt idx="348">
                  <c:v>10/14/2016</c:v>
                </c:pt>
                <c:pt idx="349">
                  <c:v>10/17/2016</c:v>
                </c:pt>
                <c:pt idx="350">
                  <c:v>10/18/2016</c:v>
                </c:pt>
                <c:pt idx="351">
                  <c:v>10/19/2016</c:v>
                </c:pt>
                <c:pt idx="352">
                  <c:v>10/20/2016</c:v>
                </c:pt>
                <c:pt idx="353">
                  <c:v>10/21/2016</c:v>
                </c:pt>
                <c:pt idx="354">
                  <c:v>10/24/2016</c:v>
                </c:pt>
                <c:pt idx="355">
                  <c:v>10/25/2016</c:v>
                </c:pt>
                <c:pt idx="356">
                  <c:v>10/26/2016</c:v>
                </c:pt>
                <c:pt idx="357">
                  <c:v>10/27/2016</c:v>
                </c:pt>
                <c:pt idx="358">
                  <c:v>10/28/2016</c:v>
                </c:pt>
                <c:pt idx="359">
                  <c:v>10/31/2016</c:v>
                </c:pt>
                <c:pt idx="360">
                  <c:v>11/1/2016</c:v>
                </c:pt>
                <c:pt idx="361">
                  <c:v>11/2/2016</c:v>
                </c:pt>
                <c:pt idx="362">
                  <c:v>11/3/2016</c:v>
                </c:pt>
                <c:pt idx="363">
                  <c:v>11/4/2016</c:v>
                </c:pt>
                <c:pt idx="364">
                  <c:v>11/7/2016</c:v>
                </c:pt>
                <c:pt idx="365">
                  <c:v>11/8/2016</c:v>
                </c:pt>
                <c:pt idx="366">
                  <c:v>11/9/2016</c:v>
                </c:pt>
                <c:pt idx="367">
                  <c:v>11/10/2016</c:v>
                </c:pt>
                <c:pt idx="368">
                  <c:v>11/11/2016</c:v>
                </c:pt>
                <c:pt idx="369">
                  <c:v>11/14/2016</c:v>
                </c:pt>
                <c:pt idx="370">
                  <c:v>11/15/2016</c:v>
                </c:pt>
                <c:pt idx="371">
                  <c:v>11/16/2016</c:v>
                </c:pt>
                <c:pt idx="372">
                  <c:v>11/17/2016</c:v>
                </c:pt>
                <c:pt idx="373">
                  <c:v>11/18/2016</c:v>
                </c:pt>
                <c:pt idx="374">
                  <c:v>11/21/2016</c:v>
                </c:pt>
                <c:pt idx="375">
                  <c:v>11/22/2016</c:v>
                </c:pt>
                <c:pt idx="376">
                  <c:v>11/23/2016</c:v>
                </c:pt>
                <c:pt idx="377">
                  <c:v>11/25/2016</c:v>
                </c:pt>
                <c:pt idx="378">
                  <c:v>11/28/2016</c:v>
                </c:pt>
                <c:pt idx="379">
                  <c:v>11/29/2016</c:v>
                </c:pt>
                <c:pt idx="380">
                  <c:v>11/30/2016</c:v>
                </c:pt>
                <c:pt idx="381">
                  <c:v>12/1/2016</c:v>
                </c:pt>
                <c:pt idx="382">
                  <c:v>12/2/2016</c:v>
                </c:pt>
                <c:pt idx="383">
                  <c:v>12/5/2016</c:v>
                </c:pt>
                <c:pt idx="384">
                  <c:v>12/6/2016</c:v>
                </c:pt>
                <c:pt idx="385">
                  <c:v>12/7/2016</c:v>
                </c:pt>
                <c:pt idx="386">
                  <c:v>12/8/2016</c:v>
                </c:pt>
                <c:pt idx="387">
                  <c:v>12/9/2016</c:v>
                </c:pt>
                <c:pt idx="388">
                  <c:v>12/12/2016</c:v>
                </c:pt>
                <c:pt idx="389">
                  <c:v>12/13/2016</c:v>
                </c:pt>
                <c:pt idx="390">
                  <c:v>12/14/2016</c:v>
                </c:pt>
                <c:pt idx="391">
                  <c:v>12/15/2016</c:v>
                </c:pt>
                <c:pt idx="392">
                  <c:v>12/16/2016</c:v>
                </c:pt>
                <c:pt idx="393">
                  <c:v>12/19/2016</c:v>
                </c:pt>
                <c:pt idx="394">
                  <c:v>12/20/2016</c:v>
                </c:pt>
                <c:pt idx="395">
                  <c:v>12/21/2016</c:v>
                </c:pt>
                <c:pt idx="396">
                  <c:v>12/22/2016</c:v>
                </c:pt>
                <c:pt idx="397">
                  <c:v>12/23/2016</c:v>
                </c:pt>
                <c:pt idx="398">
                  <c:v>12/27/2016</c:v>
                </c:pt>
                <c:pt idx="399">
                  <c:v>12/28/2016</c:v>
                </c:pt>
                <c:pt idx="400">
                  <c:v>12/29/2016</c:v>
                </c:pt>
                <c:pt idx="401">
                  <c:v>12/30/2016</c:v>
                </c:pt>
                <c:pt idx="402">
                  <c:v>1/3/2017</c:v>
                </c:pt>
                <c:pt idx="403">
                  <c:v>1/4/2017</c:v>
                </c:pt>
                <c:pt idx="404">
                  <c:v>1/5/2017</c:v>
                </c:pt>
                <c:pt idx="405">
                  <c:v>1/6/2017</c:v>
                </c:pt>
                <c:pt idx="406">
                  <c:v>1/9/2017</c:v>
                </c:pt>
                <c:pt idx="407">
                  <c:v>1/10/2017</c:v>
                </c:pt>
                <c:pt idx="408">
                  <c:v>1/11/2017</c:v>
                </c:pt>
                <c:pt idx="409">
                  <c:v>1/12/2017</c:v>
                </c:pt>
                <c:pt idx="410">
                  <c:v>1/13/2017</c:v>
                </c:pt>
                <c:pt idx="411">
                  <c:v>1/17/2017</c:v>
                </c:pt>
                <c:pt idx="412">
                  <c:v>1/18/2017</c:v>
                </c:pt>
                <c:pt idx="413">
                  <c:v>1/19/2017</c:v>
                </c:pt>
                <c:pt idx="414">
                  <c:v>1/20/2017</c:v>
                </c:pt>
                <c:pt idx="415">
                  <c:v>1/23/2017</c:v>
                </c:pt>
                <c:pt idx="416">
                  <c:v>1/24/2017</c:v>
                </c:pt>
                <c:pt idx="417">
                  <c:v>1/25/2017</c:v>
                </c:pt>
                <c:pt idx="418">
                  <c:v>1/26/2017</c:v>
                </c:pt>
                <c:pt idx="419">
                  <c:v>1/27/2017</c:v>
                </c:pt>
                <c:pt idx="420">
                  <c:v>1/30/2017</c:v>
                </c:pt>
                <c:pt idx="421">
                  <c:v>1/31/2017</c:v>
                </c:pt>
                <c:pt idx="422">
                  <c:v>2/1/2017</c:v>
                </c:pt>
                <c:pt idx="423">
                  <c:v>2/2/2017</c:v>
                </c:pt>
                <c:pt idx="424">
                  <c:v>2/3/2017</c:v>
                </c:pt>
                <c:pt idx="425">
                  <c:v>2/6/2017</c:v>
                </c:pt>
                <c:pt idx="426">
                  <c:v>2/7/2017</c:v>
                </c:pt>
                <c:pt idx="427">
                  <c:v>2/8/2017</c:v>
                </c:pt>
                <c:pt idx="428">
                  <c:v>2/9/2017</c:v>
                </c:pt>
                <c:pt idx="429">
                  <c:v>2/10/2017</c:v>
                </c:pt>
                <c:pt idx="430">
                  <c:v>2/13/2017</c:v>
                </c:pt>
                <c:pt idx="431">
                  <c:v>2/14/2017</c:v>
                </c:pt>
                <c:pt idx="432">
                  <c:v>2/15/2017</c:v>
                </c:pt>
                <c:pt idx="433">
                  <c:v>2/16/2017</c:v>
                </c:pt>
                <c:pt idx="434">
                  <c:v>2/17/2017</c:v>
                </c:pt>
                <c:pt idx="435">
                  <c:v>2/21/2017</c:v>
                </c:pt>
                <c:pt idx="436">
                  <c:v>2/22/2017</c:v>
                </c:pt>
                <c:pt idx="437">
                  <c:v>2/23/2017</c:v>
                </c:pt>
                <c:pt idx="438">
                  <c:v>2/24/2017</c:v>
                </c:pt>
                <c:pt idx="439">
                  <c:v>2/27/2017</c:v>
                </c:pt>
                <c:pt idx="440">
                  <c:v>2/28/2017</c:v>
                </c:pt>
                <c:pt idx="441">
                  <c:v>3/1/2017</c:v>
                </c:pt>
                <c:pt idx="442">
                  <c:v>3/2/2017</c:v>
                </c:pt>
                <c:pt idx="443">
                  <c:v>3/3/2017</c:v>
                </c:pt>
                <c:pt idx="444">
                  <c:v>3/6/2017</c:v>
                </c:pt>
                <c:pt idx="445">
                  <c:v>3/7/2017</c:v>
                </c:pt>
                <c:pt idx="446">
                  <c:v>3/8/2017</c:v>
                </c:pt>
                <c:pt idx="447">
                  <c:v>3/9/2017</c:v>
                </c:pt>
                <c:pt idx="448">
                  <c:v>3/10/2017</c:v>
                </c:pt>
                <c:pt idx="449">
                  <c:v>3/13/2017</c:v>
                </c:pt>
                <c:pt idx="450">
                  <c:v>3/14/2017</c:v>
                </c:pt>
                <c:pt idx="451">
                  <c:v>3/15/2017</c:v>
                </c:pt>
                <c:pt idx="452">
                  <c:v>3/16/2017</c:v>
                </c:pt>
                <c:pt idx="453">
                  <c:v>3/17/2017</c:v>
                </c:pt>
                <c:pt idx="454">
                  <c:v>3/20/2017</c:v>
                </c:pt>
                <c:pt idx="455">
                  <c:v>3/21/2017</c:v>
                </c:pt>
                <c:pt idx="456">
                  <c:v>3/22/2017</c:v>
                </c:pt>
                <c:pt idx="457">
                  <c:v>3/23/2017</c:v>
                </c:pt>
                <c:pt idx="458">
                  <c:v>3/24/2017</c:v>
                </c:pt>
                <c:pt idx="459">
                  <c:v>3/27/2017</c:v>
                </c:pt>
                <c:pt idx="460">
                  <c:v>3/28/2017</c:v>
                </c:pt>
                <c:pt idx="461">
                  <c:v>3/29/2017</c:v>
                </c:pt>
                <c:pt idx="462">
                  <c:v>3/30/2017</c:v>
                </c:pt>
                <c:pt idx="463">
                  <c:v>3/31/2017</c:v>
                </c:pt>
                <c:pt idx="464">
                  <c:v>4/3/2017</c:v>
                </c:pt>
                <c:pt idx="465">
                  <c:v>4/4/2017</c:v>
                </c:pt>
                <c:pt idx="466">
                  <c:v>4/5/2017</c:v>
                </c:pt>
                <c:pt idx="467">
                  <c:v>4/6/2017</c:v>
                </c:pt>
                <c:pt idx="468">
                  <c:v>4/7/2017</c:v>
                </c:pt>
                <c:pt idx="469">
                  <c:v>4/10/2017</c:v>
                </c:pt>
                <c:pt idx="470">
                  <c:v>4/11/2017</c:v>
                </c:pt>
                <c:pt idx="471">
                  <c:v>4/12/2017</c:v>
                </c:pt>
                <c:pt idx="472">
                  <c:v>4/13/2017</c:v>
                </c:pt>
                <c:pt idx="473">
                  <c:v>4/17/2017</c:v>
                </c:pt>
                <c:pt idx="474">
                  <c:v>4/18/2017</c:v>
                </c:pt>
                <c:pt idx="475">
                  <c:v>4/19/2017</c:v>
                </c:pt>
                <c:pt idx="476">
                  <c:v>4/20/2017</c:v>
                </c:pt>
                <c:pt idx="477">
                  <c:v>4/21/2017</c:v>
                </c:pt>
                <c:pt idx="478">
                  <c:v>4/24/2017</c:v>
                </c:pt>
                <c:pt idx="479">
                  <c:v>4/25/2017</c:v>
                </c:pt>
                <c:pt idx="480">
                  <c:v>4/26/2017</c:v>
                </c:pt>
                <c:pt idx="481">
                  <c:v>4/27/2017</c:v>
                </c:pt>
                <c:pt idx="482">
                  <c:v>4/28/2017</c:v>
                </c:pt>
                <c:pt idx="483">
                  <c:v>5/1/2017</c:v>
                </c:pt>
                <c:pt idx="484">
                  <c:v>5/2/2017</c:v>
                </c:pt>
                <c:pt idx="485">
                  <c:v>5/3/2017</c:v>
                </c:pt>
                <c:pt idx="486">
                  <c:v>5/4/2017</c:v>
                </c:pt>
                <c:pt idx="487">
                  <c:v>5/5/2017</c:v>
                </c:pt>
                <c:pt idx="488">
                  <c:v>5/8/2017</c:v>
                </c:pt>
                <c:pt idx="489">
                  <c:v>5/9/2017</c:v>
                </c:pt>
                <c:pt idx="490">
                  <c:v>5/10/2017</c:v>
                </c:pt>
                <c:pt idx="491">
                  <c:v>5/11/2017</c:v>
                </c:pt>
                <c:pt idx="492">
                  <c:v>5/12/2017</c:v>
                </c:pt>
                <c:pt idx="493">
                  <c:v>5/15/2017</c:v>
                </c:pt>
                <c:pt idx="494">
                  <c:v>5/16/2017</c:v>
                </c:pt>
                <c:pt idx="495">
                  <c:v>5/17/2017</c:v>
                </c:pt>
                <c:pt idx="496">
                  <c:v>5/18/2017</c:v>
                </c:pt>
                <c:pt idx="497">
                  <c:v>5/19/2017</c:v>
                </c:pt>
                <c:pt idx="498">
                  <c:v>5/22/2017</c:v>
                </c:pt>
                <c:pt idx="499">
                  <c:v>5/23/2017</c:v>
                </c:pt>
                <c:pt idx="500">
                  <c:v>5/24/2017</c:v>
                </c:pt>
                <c:pt idx="501">
                  <c:v>5/25/2017</c:v>
                </c:pt>
                <c:pt idx="502">
                  <c:v>5/26/2017</c:v>
                </c:pt>
                <c:pt idx="503">
                  <c:v>5/30/2017</c:v>
                </c:pt>
                <c:pt idx="504">
                  <c:v>5/31/2017</c:v>
                </c:pt>
                <c:pt idx="505">
                  <c:v>6/1/2017</c:v>
                </c:pt>
                <c:pt idx="506">
                  <c:v>6/2/2017</c:v>
                </c:pt>
                <c:pt idx="507">
                  <c:v>6/5/2017</c:v>
                </c:pt>
                <c:pt idx="508">
                  <c:v>6/6/2017</c:v>
                </c:pt>
                <c:pt idx="509">
                  <c:v>6/7/2017</c:v>
                </c:pt>
                <c:pt idx="510">
                  <c:v>6/8/2017</c:v>
                </c:pt>
                <c:pt idx="511">
                  <c:v>6/9/2017</c:v>
                </c:pt>
                <c:pt idx="512">
                  <c:v>6/12/2017</c:v>
                </c:pt>
                <c:pt idx="513">
                  <c:v>6/13/2017</c:v>
                </c:pt>
                <c:pt idx="514">
                  <c:v>6/14/2017</c:v>
                </c:pt>
                <c:pt idx="515">
                  <c:v>6/15/2017</c:v>
                </c:pt>
                <c:pt idx="516">
                  <c:v>6/16/2017</c:v>
                </c:pt>
                <c:pt idx="517">
                  <c:v>6/19/2017</c:v>
                </c:pt>
                <c:pt idx="518">
                  <c:v>6/20/2017</c:v>
                </c:pt>
                <c:pt idx="519">
                  <c:v>6/21/2017</c:v>
                </c:pt>
                <c:pt idx="520">
                  <c:v>6/22/2017</c:v>
                </c:pt>
                <c:pt idx="521">
                  <c:v>6/23/2017</c:v>
                </c:pt>
                <c:pt idx="522">
                  <c:v>6/26/2017</c:v>
                </c:pt>
                <c:pt idx="523">
                  <c:v>6/27/2017</c:v>
                </c:pt>
                <c:pt idx="524">
                  <c:v>6/28/2017</c:v>
                </c:pt>
                <c:pt idx="525">
                  <c:v>6/29/2017</c:v>
                </c:pt>
                <c:pt idx="526">
                  <c:v>6/30/2017</c:v>
                </c:pt>
                <c:pt idx="527">
                  <c:v>7/3/2017</c:v>
                </c:pt>
                <c:pt idx="528">
                  <c:v>7/5/2017</c:v>
                </c:pt>
                <c:pt idx="529">
                  <c:v>7/6/2017</c:v>
                </c:pt>
                <c:pt idx="530">
                  <c:v>7/7/2017</c:v>
                </c:pt>
                <c:pt idx="531">
                  <c:v>7/10/2017</c:v>
                </c:pt>
                <c:pt idx="532">
                  <c:v>7/11/2017</c:v>
                </c:pt>
                <c:pt idx="533">
                  <c:v>7/12/2017</c:v>
                </c:pt>
                <c:pt idx="534">
                  <c:v>7/13/2017</c:v>
                </c:pt>
                <c:pt idx="535">
                  <c:v>7/14/2017</c:v>
                </c:pt>
                <c:pt idx="536">
                  <c:v>7/17/2017</c:v>
                </c:pt>
                <c:pt idx="537">
                  <c:v>7/18/2017</c:v>
                </c:pt>
                <c:pt idx="538">
                  <c:v>7/19/2017</c:v>
                </c:pt>
                <c:pt idx="539">
                  <c:v>7/20/2017</c:v>
                </c:pt>
                <c:pt idx="540">
                  <c:v>7/21/2017</c:v>
                </c:pt>
                <c:pt idx="541">
                  <c:v>7/24/2017</c:v>
                </c:pt>
                <c:pt idx="542">
                  <c:v>7/25/2017</c:v>
                </c:pt>
                <c:pt idx="543">
                  <c:v>7/26/2017</c:v>
                </c:pt>
                <c:pt idx="544">
                  <c:v>7/27/2017</c:v>
                </c:pt>
                <c:pt idx="545">
                  <c:v>7/28/2017</c:v>
                </c:pt>
                <c:pt idx="546">
                  <c:v>7/31/2017</c:v>
                </c:pt>
                <c:pt idx="547">
                  <c:v>8/1/2017</c:v>
                </c:pt>
                <c:pt idx="548">
                  <c:v>8/2/2017</c:v>
                </c:pt>
                <c:pt idx="549">
                  <c:v>8/3/2017</c:v>
                </c:pt>
                <c:pt idx="550">
                  <c:v>8/4/2017</c:v>
                </c:pt>
                <c:pt idx="551">
                  <c:v>8/7/2017</c:v>
                </c:pt>
                <c:pt idx="552">
                  <c:v>8/8/2017</c:v>
                </c:pt>
                <c:pt idx="553">
                  <c:v>8/9/2017</c:v>
                </c:pt>
                <c:pt idx="554">
                  <c:v>8/10/2017</c:v>
                </c:pt>
                <c:pt idx="555">
                  <c:v>8/11/2017</c:v>
                </c:pt>
                <c:pt idx="556">
                  <c:v>8/14/2017</c:v>
                </c:pt>
                <c:pt idx="557">
                  <c:v>8/15/2017</c:v>
                </c:pt>
                <c:pt idx="558">
                  <c:v>8/16/2017</c:v>
                </c:pt>
                <c:pt idx="559">
                  <c:v>8/17/2017</c:v>
                </c:pt>
                <c:pt idx="560">
                  <c:v>8/18/2017</c:v>
                </c:pt>
                <c:pt idx="561">
                  <c:v>8/21/2017</c:v>
                </c:pt>
                <c:pt idx="562">
                  <c:v>8/22/2017</c:v>
                </c:pt>
                <c:pt idx="563">
                  <c:v>8/23/2017</c:v>
                </c:pt>
                <c:pt idx="564">
                  <c:v>8/24/2017</c:v>
                </c:pt>
                <c:pt idx="565">
                  <c:v>8/25/2017</c:v>
                </c:pt>
                <c:pt idx="566">
                  <c:v>8/28/2017</c:v>
                </c:pt>
                <c:pt idx="567">
                  <c:v>8/29/2017</c:v>
                </c:pt>
                <c:pt idx="568">
                  <c:v>8/30/2017</c:v>
                </c:pt>
                <c:pt idx="569">
                  <c:v>8/31/2017</c:v>
                </c:pt>
                <c:pt idx="570">
                  <c:v>9/1/2017</c:v>
                </c:pt>
                <c:pt idx="571">
                  <c:v>9/5/2017</c:v>
                </c:pt>
                <c:pt idx="572">
                  <c:v>9/6/2017</c:v>
                </c:pt>
                <c:pt idx="573">
                  <c:v>9/7/2017</c:v>
                </c:pt>
                <c:pt idx="574">
                  <c:v>9/8/2017</c:v>
                </c:pt>
                <c:pt idx="575">
                  <c:v>9/11/2017</c:v>
                </c:pt>
                <c:pt idx="576">
                  <c:v>9/12/2017</c:v>
                </c:pt>
                <c:pt idx="577">
                  <c:v>9/13/2017</c:v>
                </c:pt>
                <c:pt idx="578">
                  <c:v>9/14/2017</c:v>
                </c:pt>
                <c:pt idx="579">
                  <c:v>9/15/2017</c:v>
                </c:pt>
                <c:pt idx="580">
                  <c:v>9/18/2017</c:v>
                </c:pt>
                <c:pt idx="581">
                  <c:v>9/19/2017</c:v>
                </c:pt>
                <c:pt idx="582">
                  <c:v>9/20/2017</c:v>
                </c:pt>
                <c:pt idx="583">
                  <c:v>9/21/2017</c:v>
                </c:pt>
                <c:pt idx="584">
                  <c:v>9/22/2017</c:v>
                </c:pt>
                <c:pt idx="585">
                  <c:v>9/25/2017</c:v>
                </c:pt>
                <c:pt idx="586">
                  <c:v>9/26/2017</c:v>
                </c:pt>
                <c:pt idx="587">
                  <c:v>9/27/2017</c:v>
                </c:pt>
                <c:pt idx="588">
                  <c:v>9/28/2017</c:v>
                </c:pt>
                <c:pt idx="589">
                  <c:v>9/29/2017</c:v>
                </c:pt>
                <c:pt idx="590">
                  <c:v>10/2/2017</c:v>
                </c:pt>
                <c:pt idx="591">
                  <c:v>10/3/2017</c:v>
                </c:pt>
                <c:pt idx="592">
                  <c:v>10/4/2017</c:v>
                </c:pt>
                <c:pt idx="593">
                  <c:v>10/5/2017</c:v>
                </c:pt>
                <c:pt idx="594">
                  <c:v>10/6/2017</c:v>
                </c:pt>
                <c:pt idx="595">
                  <c:v>10/9/2017</c:v>
                </c:pt>
                <c:pt idx="596">
                  <c:v>10/10/2017</c:v>
                </c:pt>
                <c:pt idx="597">
                  <c:v>10/11/2017</c:v>
                </c:pt>
                <c:pt idx="598">
                  <c:v>10/12/2017</c:v>
                </c:pt>
                <c:pt idx="599">
                  <c:v>10/13/2017</c:v>
                </c:pt>
                <c:pt idx="600">
                  <c:v>10/16/2017</c:v>
                </c:pt>
                <c:pt idx="601">
                  <c:v>10/17/2017</c:v>
                </c:pt>
                <c:pt idx="602">
                  <c:v>10/18/2017</c:v>
                </c:pt>
                <c:pt idx="603">
                  <c:v>10/19/2017</c:v>
                </c:pt>
                <c:pt idx="604">
                  <c:v>10/20/2017</c:v>
                </c:pt>
                <c:pt idx="605">
                  <c:v>10/23/2017</c:v>
                </c:pt>
                <c:pt idx="606">
                  <c:v>10/24/2017</c:v>
                </c:pt>
                <c:pt idx="607">
                  <c:v>10/25/2017</c:v>
                </c:pt>
                <c:pt idx="608">
                  <c:v>10/26/2017</c:v>
                </c:pt>
                <c:pt idx="609">
                  <c:v>10/27/2017</c:v>
                </c:pt>
                <c:pt idx="610">
                  <c:v>10/30/2017</c:v>
                </c:pt>
                <c:pt idx="611">
                  <c:v>10/31/2017</c:v>
                </c:pt>
                <c:pt idx="612">
                  <c:v>11/1/2017</c:v>
                </c:pt>
                <c:pt idx="613">
                  <c:v>11/2/2017</c:v>
                </c:pt>
                <c:pt idx="614">
                  <c:v>11/3/2017</c:v>
                </c:pt>
                <c:pt idx="615">
                  <c:v>11/6/2017</c:v>
                </c:pt>
                <c:pt idx="616">
                  <c:v>11/7/2017</c:v>
                </c:pt>
                <c:pt idx="617">
                  <c:v>11/8/2017</c:v>
                </c:pt>
                <c:pt idx="618">
                  <c:v>11/9/2017</c:v>
                </c:pt>
                <c:pt idx="619">
                  <c:v>11/10/2017</c:v>
                </c:pt>
                <c:pt idx="620">
                  <c:v>11/13/2017</c:v>
                </c:pt>
                <c:pt idx="621">
                  <c:v>11/14/2017</c:v>
                </c:pt>
                <c:pt idx="622">
                  <c:v>11/15/2017</c:v>
                </c:pt>
                <c:pt idx="623">
                  <c:v>11/16/2017</c:v>
                </c:pt>
                <c:pt idx="624">
                  <c:v>11/17/2017</c:v>
                </c:pt>
                <c:pt idx="625">
                  <c:v>11/20/2017</c:v>
                </c:pt>
                <c:pt idx="626">
                  <c:v>11/21/2017</c:v>
                </c:pt>
                <c:pt idx="627">
                  <c:v>11/22/2017</c:v>
                </c:pt>
                <c:pt idx="628">
                  <c:v>11/24/2017</c:v>
                </c:pt>
                <c:pt idx="629">
                  <c:v>11/27/2017</c:v>
                </c:pt>
                <c:pt idx="630">
                  <c:v>11/28/2017</c:v>
                </c:pt>
                <c:pt idx="631">
                  <c:v>11/29/2017</c:v>
                </c:pt>
                <c:pt idx="632">
                  <c:v>11/30/2017</c:v>
                </c:pt>
                <c:pt idx="633">
                  <c:v>12/1/2017</c:v>
                </c:pt>
                <c:pt idx="634">
                  <c:v>12/4/2017</c:v>
                </c:pt>
                <c:pt idx="635">
                  <c:v>12/5/2017</c:v>
                </c:pt>
                <c:pt idx="636">
                  <c:v>12/6/2017</c:v>
                </c:pt>
                <c:pt idx="637">
                  <c:v>12/7/2017</c:v>
                </c:pt>
                <c:pt idx="638">
                  <c:v>12/8/2017</c:v>
                </c:pt>
                <c:pt idx="639">
                  <c:v>12/11/2017</c:v>
                </c:pt>
                <c:pt idx="640">
                  <c:v>12/12/2017</c:v>
                </c:pt>
                <c:pt idx="641">
                  <c:v>12/13/2017</c:v>
                </c:pt>
                <c:pt idx="642">
                  <c:v>12/14/2017</c:v>
                </c:pt>
                <c:pt idx="643">
                  <c:v>12/15/2017</c:v>
                </c:pt>
                <c:pt idx="644">
                  <c:v>12/18/2017</c:v>
                </c:pt>
                <c:pt idx="645">
                  <c:v>12/19/2017</c:v>
                </c:pt>
                <c:pt idx="646">
                  <c:v>12/20/2017</c:v>
                </c:pt>
                <c:pt idx="647">
                  <c:v>12/21/2017</c:v>
                </c:pt>
                <c:pt idx="648">
                  <c:v>12/22/2017</c:v>
                </c:pt>
                <c:pt idx="649">
                  <c:v>12/26/2017</c:v>
                </c:pt>
                <c:pt idx="650">
                  <c:v>12/27/2017</c:v>
                </c:pt>
                <c:pt idx="651">
                  <c:v>12/28/2017</c:v>
                </c:pt>
                <c:pt idx="652">
                  <c:v>12/29/2017</c:v>
                </c:pt>
                <c:pt idx="653">
                  <c:v>1/2/2018</c:v>
                </c:pt>
                <c:pt idx="654">
                  <c:v>1/3/2018</c:v>
                </c:pt>
                <c:pt idx="655">
                  <c:v>1/4/2018</c:v>
                </c:pt>
                <c:pt idx="656">
                  <c:v>1/5/2018</c:v>
                </c:pt>
                <c:pt idx="657">
                  <c:v>1/8/2018</c:v>
                </c:pt>
                <c:pt idx="658">
                  <c:v>1/9/2018</c:v>
                </c:pt>
                <c:pt idx="659">
                  <c:v>1/10/2018</c:v>
                </c:pt>
                <c:pt idx="660">
                  <c:v>1/11/2018</c:v>
                </c:pt>
                <c:pt idx="661">
                  <c:v>1/12/2018</c:v>
                </c:pt>
                <c:pt idx="662">
                  <c:v>1/16/2018</c:v>
                </c:pt>
                <c:pt idx="663">
                  <c:v>1/17/2018</c:v>
                </c:pt>
                <c:pt idx="664">
                  <c:v>1/18/2018</c:v>
                </c:pt>
                <c:pt idx="665">
                  <c:v>1/19/2018</c:v>
                </c:pt>
                <c:pt idx="666">
                  <c:v>1/22/2018</c:v>
                </c:pt>
                <c:pt idx="667">
                  <c:v>1/23/2018</c:v>
                </c:pt>
                <c:pt idx="668">
                  <c:v>1/24/2018</c:v>
                </c:pt>
                <c:pt idx="669">
                  <c:v>1/25/2018</c:v>
                </c:pt>
                <c:pt idx="670">
                  <c:v>1/26/2018</c:v>
                </c:pt>
                <c:pt idx="671">
                  <c:v>1/29/2018</c:v>
                </c:pt>
                <c:pt idx="672">
                  <c:v>1/30/2018</c:v>
                </c:pt>
                <c:pt idx="673">
                  <c:v>1/31/2018</c:v>
                </c:pt>
                <c:pt idx="674">
                  <c:v>2/1/2018</c:v>
                </c:pt>
                <c:pt idx="675">
                  <c:v>2/2/2018</c:v>
                </c:pt>
                <c:pt idx="676">
                  <c:v>2/5/2018</c:v>
                </c:pt>
                <c:pt idx="677">
                  <c:v>2/6/2018</c:v>
                </c:pt>
                <c:pt idx="678">
                  <c:v>2/7/2018</c:v>
                </c:pt>
                <c:pt idx="679">
                  <c:v>2/8/2018</c:v>
                </c:pt>
                <c:pt idx="680">
                  <c:v>2/9/2018</c:v>
                </c:pt>
                <c:pt idx="681">
                  <c:v>2/12/2018</c:v>
                </c:pt>
                <c:pt idx="682">
                  <c:v>2/13/2018</c:v>
                </c:pt>
                <c:pt idx="683">
                  <c:v>2/14/2018</c:v>
                </c:pt>
                <c:pt idx="684">
                  <c:v>2/15/2018</c:v>
                </c:pt>
                <c:pt idx="685">
                  <c:v>2/16/2018</c:v>
                </c:pt>
                <c:pt idx="686">
                  <c:v>2/20/2018</c:v>
                </c:pt>
                <c:pt idx="687">
                  <c:v>2/21/2018</c:v>
                </c:pt>
                <c:pt idx="688">
                  <c:v>2/22/2018</c:v>
                </c:pt>
                <c:pt idx="689">
                  <c:v>2/23/2018</c:v>
                </c:pt>
                <c:pt idx="690">
                  <c:v>2/26/2018</c:v>
                </c:pt>
                <c:pt idx="691">
                  <c:v>2/27/2018</c:v>
                </c:pt>
                <c:pt idx="692">
                  <c:v>2/28/2018</c:v>
                </c:pt>
                <c:pt idx="693">
                  <c:v>3/1/2018</c:v>
                </c:pt>
                <c:pt idx="694">
                  <c:v>3/2/2018</c:v>
                </c:pt>
                <c:pt idx="695">
                  <c:v>3/5/2018</c:v>
                </c:pt>
                <c:pt idx="696">
                  <c:v>3/6/2018</c:v>
                </c:pt>
                <c:pt idx="697">
                  <c:v>3/7/2018</c:v>
                </c:pt>
                <c:pt idx="698">
                  <c:v>3/8/2018</c:v>
                </c:pt>
                <c:pt idx="699">
                  <c:v>3/9/2018</c:v>
                </c:pt>
                <c:pt idx="700">
                  <c:v>3/12/2018</c:v>
                </c:pt>
                <c:pt idx="701">
                  <c:v>3/13/2018</c:v>
                </c:pt>
                <c:pt idx="702">
                  <c:v>3/14/2018</c:v>
                </c:pt>
                <c:pt idx="703">
                  <c:v>3/15/2018</c:v>
                </c:pt>
                <c:pt idx="704">
                  <c:v>3/16/2018</c:v>
                </c:pt>
                <c:pt idx="705">
                  <c:v>3/19/2018</c:v>
                </c:pt>
                <c:pt idx="706">
                  <c:v>3/20/2018</c:v>
                </c:pt>
                <c:pt idx="707">
                  <c:v>3/21/2018</c:v>
                </c:pt>
                <c:pt idx="708">
                  <c:v>3/22/2018</c:v>
                </c:pt>
                <c:pt idx="709">
                  <c:v>3/23/2018</c:v>
                </c:pt>
                <c:pt idx="710">
                  <c:v>3/26/2018</c:v>
                </c:pt>
                <c:pt idx="711">
                  <c:v>3/27/2018</c:v>
                </c:pt>
                <c:pt idx="712">
                  <c:v>3/28/2018</c:v>
                </c:pt>
                <c:pt idx="713">
                  <c:v>3/29/2018</c:v>
                </c:pt>
                <c:pt idx="714">
                  <c:v>4/2/2018</c:v>
                </c:pt>
                <c:pt idx="715">
                  <c:v>4/3/2018</c:v>
                </c:pt>
                <c:pt idx="716">
                  <c:v>4/4/2018</c:v>
                </c:pt>
                <c:pt idx="717">
                  <c:v>4/5/2018</c:v>
                </c:pt>
                <c:pt idx="718">
                  <c:v>4/6/2018</c:v>
                </c:pt>
                <c:pt idx="719">
                  <c:v>4/9/2018</c:v>
                </c:pt>
                <c:pt idx="720">
                  <c:v>4/10/2018</c:v>
                </c:pt>
                <c:pt idx="721">
                  <c:v>4/11/2018</c:v>
                </c:pt>
                <c:pt idx="722">
                  <c:v>4/12/2018</c:v>
                </c:pt>
                <c:pt idx="723">
                  <c:v>4/13/2018</c:v>
                </c:pt>
                <c:pt idx="724">
                  <c:v>4/16/2018</c:v>
                </c:pt>
                <c:pt idx="725">
                  <c:v>4/17/2018</c:v>
                </c:pt>
                <c:pt idx="726">
                  <c:v>4/18/2018</c:v>
                </c:pt>
                <c:pt idx="727">
                  <c:v>4/19/2018</c:v>
                </c:pt>
                <c:pt idx="728">
                  <c:v>4/20/2018</c:v>
                </c:pt>
                <c:pt idx="729">
                  <c:v>4/23/2018</c:v>
                </c:pt>
                <c:pt idx="730">
                  <c:v>4/24/2018</c:v>
                </c:pt>
                <c:pt idx="731">
                  <c:v>4/25/2018</c:v>
                </c:pt>
                <c:pt idx="732">
                  <c:v>4/26/2018</c:v>
                </c:pt>
                <c:pt idx="733">
                  <c:v>4/27/2018</c:v>
                </c:pt>
                <c:pt idx="734">
                  <c:v>4/30/2018</c:v>
                </c:pt>
                <c:pt idx="735">
                  <c:v>5/1/2018</c:v>
                </c:pt>
                <c:pt idx="736">
                  <c:v>5/2/2018</c:v>
                </c:pt>
                <c:pt idx="737">
                  <c:v>5/3/2018</c:v>
                </c:pt>
                <c:pt idx="738">
                  <c:v>5/4/2018</c:v>
                </c:pt>
                <c:pt idx="739">
                  <c:v>5/7/2018</c:v>
                </c:pt>
                <c:pt idx="740">
                  <c:v>5/8/2018</c:v>
                </c:pt>
                <c:pt idx="741">
                  <c:v>5/9/2018</c:v>
                </c:pt>
                <c:pt idx="742">
                  <c:v>5/10/2018</c:v>
                </c:pt>
                <c:pt idx="743">
                  <c:v>5/11/2018</c:v>
                </c:pt>
                <c:pt idx="744">
                  <c:v>5/14/2018</c:v>
                </c:pt>
                <c:pt idx="745">
                  <c:v>5/15/2018</c:v>
                </c:pt>
                <c:pt idx="746">
                  <c:v>5/16/2018</c:v>
                </c:pt>
                <c:pt idx="747">
                  <c:v>5/17/2018</c:v>
                </c:pt>
                <c:pt idx="748">
                  <c:v>5/18/2018</c:v>
                </c:pt>
                <c:pt idx="749">
                  <c:v>5/21/2018</c:v>
                </c:pt>
                <c:pt idx="750">
                  <c:v>5/22/2018</c:v>
                </c:pt>
                <c:pt idx="751">
                  <c:v>5/23/2018</c:v>
                </c:pt>
                <c:pt idx="752">
                  <c:v>5/24/2018</c:v>
                </c:pt>
                <c:pt idx="753">
                  <c:v>5/25/2018</c:v>
                </c:pt>
                <c:pt idx="754">
                  <c:v>5/29/2018</c:v>
                </c:pt>
                <c:pt idx="755">
                  <c:v>5/30/2018</c:v>
                </c:pt>
                <c:pt idx="756">
                  <c:v>5/31/2018</c:v>
                </c:pt>
                <c:pt idx="757">
                  <c:v>6/1/2018</c:v>
                </c:pt>
                <c:pt idx="758">
                  <c:v>6/4/2018</c:v>
                </c:pt>
                <c:pt idx="759">
                  <c:v>6/5/2018</c:v>
                </c:pt>
                <c:pt idx="760">
                  <c:v>6/6/2018</c:v>
                </c:pt>
                <c:pt idx="761">
                  <c:v>6/7/2018</c:v>
                </c:pt>
                <c:pt idx="762">
                  <c:v>6/8/2018</c:v>
                </c:pt>
                <c:pt idx="763">
                  <c:v>6/11/2018</c:v>
                </c:pt>
                <c:pt idx="764">
                  <c:v>6/12/2018</c:v>
                </c:pt>
                <c:pt idx="765">
                  <c:v>6/13/2018</c:v>
                </c:pt>
                <c:pt idx="766">
                  <c:v>6/14/2018</c:v>
                </c:pt>
                <c:pt idx="767">
                  <c:v>6/15/2018</c:v>
                </c:pt>
                <c:pt idx="768">
                  <c:v>6/18/2018</c:v>
                </c:pt>
                <c:pt idx="769">
                  <c:v>6/19/2018</c:v>
                </c:pt>
                <c:pt idx="770">
                  <c:v>6/20/2018</c:v>
                </c:pt>
                <c:pt idx="771">
                  <c:v>6/21/2018</c:v>
                </c:pt>
                <c:pt idx="772">
                  <c:v>6/22/2018</c:v>
                </c:pt>
                <c:pt idx="773">
                  <c:v>6/25/2018</c:v>
                </c:pt>
                <c:pt idx="774">
                  <c:v>6/26/2018</c:v>
                </c:pt>
                <c:pt idx="775">
                  <c:v>6/27/2018</c:v>
                </c:pt>
                <c:pt idx="776">
                  <c:v>6/28/2018</c:v>
                </c:pt>
                <c:pt idx="777">
                  <c:v>6/29/2018</c:v>
                </c:pt>
                <c:pt idx="778">
                  <c:v>7/2/2018</c:v>
                </c:pt>
                <c:pt idx="779">
                  <c:v>7/3/2018</c:v>
                </c:pt>
                <c:pt idx="780">
                  <c:v>7/5/2018</c:v>
                </c:pt>
                <c:pt idx="781">
                  <c:v>7/6/2018</c:v>
                </c:pt>
                <c:pt idx="782">
                  <c:v>7/9/2018</c:v>
                </c:pt>
                <c:pt idx="783">
                  <c:v>7/10/2018</c:v>
                </c:pt>
                <c:pt idx="784">
                  <c:v>7/11/2018</c:v>
                </c:pt>
                <c:pt idx="785">
                  <c:v>7/12/2018</c:v>
                </c:pt>
                <c:pt idx="786">
                  <c:v>7/13/2018</c:v>
                </c:pt>
                <c:pt idx="787">
                  <c:v>7/16/2018</c:v>
                </c:pt>
                <c:pt idx="788">
                  <c:v>7/17/2018</c:v>
                </c:pt>
                <c:pt idx="789">
                  <c:v>7/18/2018</c:v>
                </c:pt>
                <c:pt idx="790">
                  <c:v>7/19/2018</c:v>
                </c:pt>
                <c:pt idx="791">
                  <c:v>7/20/2018</c:v>
                </c:pt>
                <c:pt idx="792">
                  <c:v>7/23/2018</c:v>
                </c:pt>
                <c:pt idx="793">
                  <c:v>7/24/2018</c:v>
                </c:pt>
                <c:pt idx="794">
                  <c:v>7/25/2018</c:v>
                </c:pt>
                <c:pt idx="795">
                  <c:v>7/26/2018</c:v>
                </c:pt>
                <c:pt idx="796">
                  <c:v>7/27/2018</c:v>
                </c:pt>
                <c:pt idx="797">
                  <c:v>7/30/2018</c:v>
                </c:pt>
                <c:pt idx="798">
                  <c:v>7/31/2018</c:v>
                </c:pt>
                <c:pt idx="799">
                  <c:v>8/1/2018</c:v>
                </c:pt>
                <c:pt idx="800">
                  <c:v>8/2/2018</c:v>
                </c:pt>
                <c:pt idx="801">
                  <c:v>8/3/2018</c:v>
                </c:pt>
                <c:pt idx="802">
                  <c:v>8/6/2018</c:v>
                </c:pt>
                <c:pt idx="803">
                  <c:v>8/7/2018</c:v>
                </c:pt>
                <c:pt idx="804">
                  <c:v>8/8/2018</c:v>
                </c:pt>
                <c:pt idx="805">
                  <c:v>8/9/2018</c:v>
                </c:pt>
                <c:pt idx="806">
                  <c:v>8/10/2018</c:v>
                </c:pt>
                <c:pt idx="807">
                  <c:v>8/13/2018</c:v>
                </c:pt>
                <c:pt idx="808">
                  <c:v>8/14/2018</c:v>
                </c:pt>
                <c:pt idx="809">
                  <c:v>8/15/2018</c:v>
                </c:pt>
                <c:pt idx="810">
                  <c:v>8/16/2018</c:v>
                </c:pt>
                <c:pt idx="811">
                  <c:v>8/17/2018</c:v>
                </c:pt>
                <c:pt idx="812">
                  <c:v>8/20/2018</c:v>
                </c:pt>
                <c:pt idx="813">
                  <c:v>8/21/2018</c:v>
                </c:pt>
                <c:pt idx="814">
                  <c:v>8/22/2018</c:v>
                </c:pt>
                <c:pt idx="815">
                  <c:v>8/23/2018</c:v>
                </c:pt>
                <c:pt idx="816">
                  <c:v>8/24/2018</c:v>
                </c:pt>
                <c:pt idx="817">
                  <c:v>8/27/2018</c:v>
                </c:pt>
                <c:pt idx="818">
                  <c:v>8/28/2018</c:v>
                </c:pt>
                <c:pt idx="819">
                  <c:v>8/29/2018</c:v>
                </c:pt>
                <c:pt idx="820">
                  <c:v>8/30/2018</c:v>
                </c:pt>
                <c:pt idx="821">
                  <c:v>8/31/2018</c:v>
                </c:pt>
                <c:pt idx="822">
                  <c:v>9/4/2018</c:v>
                </c:pt>
                <c:pt idx="823">
                  <c:v>9/5/2018</c:v>
                </c:pt>
                <c:pt idx="824">
                  <c:v>9/6/2018</c:v>
                </c:pt>
                <c:pt idx="825">
                  <c:v>9/7/2018</c:v>
                </c:pt>
                <c:pt idx="826">
                  <c:v>9/10/2018</c:v>
                </c:pt>
                <c:pt idx="827">
                  <c:v>9/11/2018</c:v>
                </c:pt>
                <c:pt idx="828">
                  <c:v>9/12/2018</c:v>
                </c:pt>
                <c:pt idx="829">
                  <c:v>9/13/2018</c:v>
                </c:pt>
                <c:pt idx="830">
                  <c:v>9/14/2018</c:v>
                </c:pt>
                <c:pt idx="831">
                  <c:v>9/17/2018</c:v>
                </c:pt>
                <c:pt idx="832">
                  <c:v>9/18/2018</c:v>
                </c:pt>
                <c:pt idx="833">
                  <c:v>9/19/2018</c:v>
                </c:pt>
                <c:pt idx="834">
                  <c:v>9/20/2018</c:v>
                </c:pt>
                <c:pt idx="835">
                  <c:v>9/21/2018</c:v>
                </c:pt>
                <c:pt idx="836">
                  <c:v>9/24/2018</c:v>
                </c:pt>
                <c:pt idx="837">
                  <c:v>9/25/2018</c:v>
                </c:pt>
                <c:pt idx="838">
                  <c:v>9/26/2018</c:v>
                </c:pt>
                <c:pt idx="839">
                  <c:v>9/27/2018</c:v>
                </c:pt>
                <c:pt idx="840">
                  <c:v>9/28/2018</c:v>
                </c:pt>
                <c:pt idx="841">
                  <c:v>10/1/2018</c:v>
                </c:pt>
                <c:pt idx="842">
                  <c:v>10/2/2018</c:v>
                </c:pt>
                <c:pt idx="843">
                  <c:v>10/3/2018</c:v>
                </c:pt>
                <c:pt idx="844">
                  <c:v>10/4/2018</c:v>
                </c:pt>
                <c:pt idx="845">
                  <c:v>10/5/2018</c:v>
                </c:pt>
                <c:pt idx="846">
                  <c:v>10/8/2018</c:v>
                </c:pt>
                <c:pt idx="847">
                  <c:v>10/9/2018</c:v>
                </c:pt>
                <c:pt idx="848">
                  <c:v>10/10/2018</c:v>
                </c:pt>
                <c:pt idx="849">
                  <c:v>10/11/2018</c:v>
                </c:pt>
                <c:pt idx="850">
                  <c:v>10/12/2018</c:v>
                </c:pt>
                <c:pt idx="851">
                  <c:v>10/15/2018</c:v>
                </c:pt>
                <c:pt idx="852">
                  <c:v>10/16/2018</c:v>
                </c:pt>
                <c:pt idx="853">
                  <c:v>10/17/2018</c:v>
                </c:pt>
                <c:pt idx="854">
                  <c:v>10/18/2018</c:v>
                </c:pt>
                <c:pt idx="855">
                  <c:v>10/19/2018</c:v>
                </c:pt>
                <c:pt idx="856">
                  <c:v>10/22/2018</c:v>
                </c:pt>
                <c:pt idx="857">
                  <c:v>10/23/2018</c:v>
                </c:pt>
                <c:pt idx="858">
                  <c:v>10/24/2018</c:v>
                </c:pt>
                <c:pt idx="859">
                  <c:v>10/25/2018</c:v>
                </c:pt>
                <c:pt idx="860">
                  <c:v>10/26/2018</c:v>
                </c:pt>
                <c:pt idx="861">
                  <c:v>10/29/2018</c:v>
                </c:pt>
                <c:pt idx="862">
                  <c:v>10/30/2018</c:v>
                </c:pt>
                <c:pt idx="863">
                  <c:v>10/31/2018</c:v>
                </c:pt>
                <c:pt idx="864">
                  <c:v>11/1/2018</c:v>
                </c:pt>
                <c:pt idx="865">
                  <c:v>11/2/2018</c:v>
                </c:pt>
                <c:pt idx="866">
                  <c:v>11/5/2018</c:v>
                </c:pt>
                <c:pt idx="867">
                  <c:v>11/6/2018</c:v>
                </c:pt>
                <c:pt idx="868">
                  <c:v>11/7/2018</c:v>
                </c:pt>
                <c:pt idx="869">
                  <c:v>11/8/2018</c:v>
                </c:pt>
                <c:pt idx="870">
                  <c:v>11/9/2018</c:v>
                </c:pt>
                <c:pt idx="871">
                  <c:v>11/12/2018</c:v>
                </c:pt>
                <c:pt idx="872">
                  <c:v>11/13/2018</c:v>
                </c:pt>
                <c:pt idx="873">
                  <c:v>11/14/2018</c:v>
                </c:pt>
                <c:pt idx="874">
                  <c:v>11/15/2018</c:v>
                </c:pt>
                <c:pt idx="875">
                  <c:v>11/16/2018</c:v>
                </c:pt>
                <c:pt idx="876">
                  <c:v>11/19/2018</c:v>
                </c:pt>
                <c:pt idx="877">
                  <c:v>11/20/2018</c:v>
                </c:pt>
                <c:pt idx="878">
                  <c:v>11/21/2018</c:v>
                </c:pt>
                <c:pt idx="879">
                  <c:v>11/23/2018</c:v>
                </c:pt>
                <c:pt idx="880">
                  <c:v>11/26/2018</c:v>
                </c:pt>
                <c:pt idx="881">
                  <c:v>11/27/2018</c:v>
                </c:pt>
                <c:pt idx="882">
                  <c:v>11/28/2018</c:v>
                </c:pt>
                <c:pt idx="883">
                  <c:v>11/29/2018</c:v>
                </c:pt>
                <c:pt idx="884">
                  <c:v>11/30/2018</c:v>
                </c:pt>
                <c:pt idx="885">
                  <c:v>12/3/2018</c:v>
                </c:pt>
                <c:pt idx="886">
                  <c:v>12/4/2018</c:v>
                </c:pt>
                <c:pt idx="887">
                  <c:v>12/6/2018</c:v>
                </c:pt>
                <c:pt idx="888">
                  <c:v>12/7/2018</c:v>
                </c:pt>
                <c:pt idx="889">
                  <c:v>12/10/2018</c:v>
                </c:pt>
                <c:pt idx="890">
                  <c:v>12/11/2018</c:v>
                </c:pt>
                <c:pt idx="891">
                  <c:v>12/12/2018</c:v>
                </c:pt>
                <c:pt idx="892">
                  <c:v>12/13/2018</c:v>
                </c:pt>
                <c:pt idx="893">
                  <c:v>12/14/2018</c:v>
                </c:pt>
                <c:pt idx="894">
                  <c:v>12/17/2018</c:v>
                </c:pt>
                <c:pt idx="895">
                  <c:v>12/18/2018</c:v>
                </c:pt>
                <c:pt idx="896">
                  <c:v>12/19/2018</c:v>
                </c:pt>
                <c:pt idx="897">
                  <c:v>12/20/2018</c:v>
                </c:pt>
                <c:pt idx="898">
                  <c:v>12/21/2018</c:v>
                </c:pt>
                <c:pt idx="899">
                  <c:v>12/24/2018</c:v>
                </c:pt>
                <c:pt idx="900">
                  <c:v>12/26/2018</c:v>
                </c:pt>
                <c:pt idx="901">
                  <c:v>12/27/2018</c:v>
                </c:pt>
                <c:pt idx="902">
                  <c:v>12/28/2018</c:v>
                </c:pt>
                <c:pt idx="903">
                  <c:v>12/31/2018</c:v>
                </c:pt>
                <c:pt idx="904">
                  <c:v>1/2/2019</c:v>
                </c:pt>
                <c:pt idx="905">
                  <c:v>1/3/2019</c:v>
                </c:pt>
                <c:pt idx="906">
                  <c:v>1/4/2019</c:v>
                </c:pt>
                <c:pt idx="907">
                  <c:v>1/7/2019</c:v>
                </c:pt>
                <c:pt idx="908">
                  <c:v>1/8/2019</c:v>
                </c:pt>
                <c:pt idx="909">
                  <c:v>1/9/2019</c:v>
                </c:pt>
                <c:pt idx="910">
                  <c:v>1/10/2019</c:v>
                </c:pt>
                <c:pt idx="911">
                  <c:v>1/11/2019</c:v>
                </c:pt>
                <c:pt idx="912">
                  <c:v>1/14/2019</c:v>
                </c:pt>
                <c:pt idx="913">
                  <c:v>1/15/2019</c:v>
                </c:pt>
                <c:pt idx="914">
                  <c:v>1/16/2019</c:v>
                </c:pt>
                <c:pt idx="915">
                  <c:v>1/17/2019</c:v>
                </c:pt>
                <c:pt idx="916">
                  <c:v>1/18/2019</c:v>
                </c:pt>
                <c:pt idx="917">
                  <c:v>1/22/2019</c:v>
                </c:pt>
                <c:pt idx="918">
                  <c:v>1/23/2019</c:v>
                </c:pt>
                <c:pt idx="919">
                  <c:v>1/24/2019</c:v>
                </c:pt>
                <c:pt idx="920">
                  <c:v>1/25/2019</c:v>
                </c:pt>
                <c:pt idx="921">
                  <c:v>1/28/2019</c:v>
                </c:pt>
                <c:pt idx="922">
                  <c:v>1/29/2019</c:v>
                </c:pt>
                <c:pt idx="923">
                  <c:v>1/30/2019</c:v>
                </c:pt>
                <c:pt idx="924">
                  <c:v>1/31/2019</c:v>
                </c:pt>
                <c:pt idx="925">
                  <c:v>2/1/2019</c:v>
                </c:pt>
                <c:pt idx="926">
                  <c:v>2/4/2019</c:v>
                </c:pt>
                <c:pt idx="927">
                  <c:v>2/5/2019</c:v>
                </c:pt>
                <c:pt idx="928">
                  <c:v>2/6/2019</c:v>
                </c:pt>
                <c:pt idx="929">
                  <c:v>2/7/2019</c:v>
                </c:pt>
                <c:pt idx="930">
                  <c:v>2/8/2019</c:v>
                </c:pt>
                <c:pt idx="931">
                  <c:v>2/11/2019</c:v>
                </c:pt>
                <c:pt idx="932">
                  <c:v>2/12/2019</c:v>
                </c:pt>
                <c:pt idx="933">
                  <c:v>2/13/2019</c:v>
                </c:pt>
                <c:pt idx="934">
                  <c:v>2/14/2019</c:v>
                </c:pt>
                <c:pt idx="935">
                  <c:v>2/15/2019</c:v>
                </c:pt>
                <c:pt idx="936">
                  <c:v>2/19/2019</c:v>
                </c:pt>
                <c:pt idx="937">
                  <c:v>2/20/2019</c:v>
                </c:pt>
                <c:pt idx="938">
                  <c:v>2/21/2019</c:v>
                </c:pt>
                <c:pt idx="939">
                  <c:v>2/22/2019</c:v>
                </c:pt>
                <c:pt idx="940">
                  <c:v>2/25/2019</c:v>
                </c:pt>
                <c:pt idx="941">
                  <c:v>2/26/2019</c:v>
                </c:pt>
                <c:pt idx="942">
                  <c:v>2/27/2019</c:v>
                </c:pt>
                <c:pt idx="943">
                  <c:v>2/28/2019</c:v>
                </c:pt>
                <c:pt idx="944">
                  <c:v>3/1/2019</c:v>
                </c:pt>
                <c:pt idx="945">
                  <c:v>3/4/2019</c:v>
                </c:pt>
                <c:pt idx="946">
                  <c:v>3/5/2019</c:v>
                </c:pt>
                <c:pt idx="947">
                  <c:v>3/6/2019</c:v>
                </c:pt>
                <c:pt idx="948">
                  <c:v>3/7/2019</c:v>
                </c:pt>
                <c:pt idx="949">
                  <c:v>3/8/2019</c:v>
                </c:pt>
                <c:pt idx="950">
                  <c:v>3/11/2019</c:v>
                </c:pt>
                <c:pt idx="951">
                  <c:v>3/12/2019</c:v>
                </c:pt>
                <c:pt idx="952">
                  <c:v>3/13/2019</c:v>
                </c:pt>
                <c:pt idx="953">
                  <c:v>3/14/2019</c:v>
                </c:pt>
                <c:pt idx="954">
                  <c:v>3/15/2019</c:v>
                </c:pt>
                <c:pt idx="955">
                  <c:v>3/18/2019</c:v>
                </c:pt>
                <c:pt idx="956">
                  <c:v>3/19/2019</c:v>
                </c:pt>
                <c:pt idx="957">
                  <c:v>3/20/2019</c:v>
                </c:pt>
                <c:pt idx="958">
                  <c:v>3/21/2019</c:v>
                </c:pt>
                <c:pt idx="959">
                  <c:v>3/22/2019</c:v>
                </c:pt>
                <c:pt idx="960">
                  <c:v>3/25/2019</c:v>
                </c:pt>
                <c:pt idx="961">
                  <c:v>3/26/2019</c:v>
                </c:pt>
                <c:pt idx="962">
                  <c:v>3/27/2019</c:v>
                </c:pt>
                <c:pt idx="963">
                  <c:v>3/28/2019</c:v>
                </c:pt>
                <c:pt idx="964">
                  <c:v>3/29/2019</c:v>
                </c:pt>
                <c:pt idx="965">
                  <c:v>4/1/2019</c:v>
                </c:pt>
                <c:pt idx="966">
                  <c:v>4/2/2019</c:v>
                </c:pt>
                <c:pt idx="967">
                  <c:v>4/3/2019</c:v>
                </c:pt>
                <c:pt idx="968">
                  <c:v>4/4/2019</c:v>
                </c:pt>
                <c:pt idx="969">
                  <c:v>4/5/2019</c:v>
                </c:pt>
                <c:pt idx="970">
                  <c:v>4/8/2019</c:v>
                </c:pt>
                <c:pt idx="971">
                  <c:v>4/9/2019</c:v>
                </c:pt>
                <c:pt idx="972">
                  <c:v>4/10/2019</c:v>
                </c:pt>
                <c:pt idx="973">
                  <c:v>4/11/2019</c:v>
                </c:pt>
                <c:pt idx="974">
                  <c:v>4/12/2019</c:v>
                </c:pt>
                <c:pt idx="975">
                  <c:v>4/15/2019</c:v>
                </c:pt>
                <c:pt idx="976">
                  <c:v>4/16/2019</c:v>
                </c:pt>
                <c:pt idx="977">
                  <c:v>4/17/2019</c:v>
                </c:pt>
                <c:pt idx="978">
                  <c:v>4/18/2019</c:v>
                </c:pt>
                <c:pt idx="979">
                  <c:v>4/22/2019</c:v>
                </c:pt>
                <c:pt idx="980">
                  <c:v>4/23/2019</c:v>
                </c:pt>
                <c:pt idx="981">
                  <c:v>4/24/2019</c:v>
                </c:pt>
                <c:pt idx="982">
                  <c:v>4/25/2019</c:v>
                </c:pt>
                <c:pt idx="983">
                  <c:v>4/26/2019</c:v>
                </c:pt>
                <c:pt idx="984">
                  <c:v>4/29/2019</c:v>
                </c:pt>
                <c:pt idx="985">
                  <c:v>4/30/2019</c:v>
                </c:pt>
                <c:pt idx="986">
                  <c:v>5/1/2019</c:v>
                </c:pt>
                <c:pt idx="987">
                  <c:v>5/2/2019</c:v>
                </c:pt>
                <c:pt idx="988">
                  <c:v>5/3/2019</c:v>
                </c:pt>
                <c:pt idx="989">
                  <c:v>5/6/2019</c:v>
                </c:pt>
                <c:pt idx="990">
                  <c:v>5/7/2019</c:v>
                </c:pt>
                <c:pt idx="991">
                  <c:v>5/8/2019</c:v>
                </c:pt>
                <c:pt idx="992">
                  <c:v>5/9/2019</c:v>
                </c:pt>
                <c:pt idx="993">
                  <c:v>5/10/2019</c:v>
                </c:pt>
                <c:pt idx="994">
                  <c:v>5/13/2019</c:v>
                </c:pt>
                <c:pt idx="995">
                  <c:v>5/14/2019</c:v>
                </c:pt>
                <c:pt idx="996">
                  <c:v>5/15/2019</c:v>
                </c:pt>
                <c:pt idx="997">
                  <c:v>5/16/2019</c:v>
                </c:pt>
                <c:pt idx="998">
                  <c:v>5/17/2019</c:v>
                </c:pt>
                <c:pt idx="999">
                  <c:v>5/20/2019</c:v>
                </c:pt>
                <c:pt idx="1000">
                  <c:v>5/21/2019</c:v>
                </c:pt>
                <c:pt idx="1001">
                  <c:v>5/22/2019</c:v>
                </c:pt>
                <c:pt idx="1002">
                  <c:v>5/23/2019</c:v>
                </c:pt>
                <c:pt idx="1003">
                  <c:v>5/24/2019</c:v>
                </c:pt>
                <c:pt idx="1004">
                  <c:v>5/28/2019</c:v>
                </c:pt>
                <c:pt idx="1005">
                  <c:v>5/29/2019</c:v>
                </c:pt>
                <c:pt idx="1006">
                  <c:v>5/30/2019</c:v>
                </c:pt>
                <c:pt idx="1007">
                  <c:v>5/31/2019</c:v>
                </c:pt>
                <c:pt idx="1008">
                  <c:v>6/3/2019</c:v>
                </c:pt>
                <c:pt idx="1009">
                  <c:v>6/4/2019</c:v>
                </c:pt>
                <c:pt idx="1010">
                  <c:v>6/5/2019</c:v>
                </c:pt>
                <c:pt idx="1011">
                  <c:v>6/6/2019</c:v>
                </c:pt>
                <c:pt idx="1012">
                  <c:v>6/7/2019</c:v>
                </c:pt>
                <c:pt idx="1013">
                  <c:v>6/10/2019</c:v>
                </c:pt>
                <c:pt idx="1014">
                  <c:v>6/11/2019</c:v>
                </c:pt>
                <c:pt idx="1015">
                  <c:v>6/12/2019</c:v>
                </c:pt>
                <c:pt idx="1016">
                  <c:v>6/13/2019</c:v>
                </c:pt>
                <c:pt idx="1017">
                  <c:v>6/14/2019</c:v>
                </c:pt>
                <c:pt idx="1018">
                  <c:v>6/17/2019</c:v>
                </c:pt>
                <c:pt idx="1019">
                  <c:v>6/18/2019</c:v>
                </c:pt>
                <c:pt idx="1020">
                  <c:v>6/19/2019</c:v>
                </c:pt>
                <c:pt idx="1021">
                  <c:v>6/20/2019</c:v>
                </c:pt>
                <c:pt idx="1022">
                  <c:v>6/21/2019</c:v>
                </c:pt>
                <c:pt idx="1023">
                  <c:v>6/24/2019</c:v>
                </c:pt>
                <c:pt idx="1024">
                  <c:v>6/25/2019</c:v>
                </c:pt>
                <c:pt idx="1025">
                  <c:v>6/26/2019</c:v>
                </c:pt>
                <c:pt idx="1026">
                  <c:v>6/27/2019</c:v>
                </c:pt>
                <c:pt idx="1027">
                  <c:v>6/28/2019</c:v>
                </c:pt>
                <c:pt idx="1028">
                  <c:v>7/1/2019</c:v>
                </c:pt>
                <c:pt idx="1029">
                  <c:v>7/2/2019</c:v>
                </c:pt>
                <c:pt idx="1030">
                  <c:v>7/3/2019</c:v>
                </c:pt>
                <c:pt idx="1031">
                  <c:v>7/5/2019</c:v>
                </c:pt>
                <c:pt idx="1032">
                  <c:v>7/8/2019</c:v>
                </c:pt>
                <c:pt idx="1033">
                  <c:v>7/9/2019</c:v>
                </c:pt>
                <c:pt idx="1034">
                  <c:v>7/10/2019</c:v>
                </c:pt>
                <c:pt idx="1035">
                  <c:v>7/11/2019</c:v>
                </c:pt>
                <c:pt idx="1036">
                  <c:v>7/12/2019</c:v>
                </c:pt>
                <c:pt idx="1037">
                  <c:v>7/15/2019</c:v>
                </c:pt>
                <c:pt idx="1038">
                  <c:v>7/16/2019</c:v>
                </c:pt>
                <c:pt idx="1039">
                  <c:v>7/17/2019</c:v>
                </c:pt>
                <c:pt idx="1040">
                  <c:v>7/18/2019</c:v>
                </c:pt>
                <c:pt idx="1041">
                  <c:v>7/19/2019</c:v>
                </c:pt>
                <c:pt idx="1042">
                  <c:v>7/22/2019</c:v>
                </c:pt>
                <c:pt idx="1043">
                  <c:v>7/23/2019</c:v>
                </c:pt>
                <c:pt idx="1044">
                  <c:v>7/24/2019</c:v>
                </c:pt>
                <c:pt idx="1045">
                  <c:v>7/25/2019</c:v>
                </c:pt>
                <c:pt idx="1046">
                  <c:v>7/26/2019</c:v>
                </c:pt>
                <c:pt idx="1047">
                  <c:v>7/29/2019</c:v>
                </c:pt>
                <c:pt idx="1048">
                  <c:v>7/30/2019</c:v>
                </c:pt>
                <c:pt idx="1049">
                  <c:v>7/31/2019</c:v>
                </c:pt>
                <c:pt idx="1050">
                  <c:v>8/1/2019</c:v>
                </c:pt>
                <c:pt idx="1051">
                  <c:v>8/2/2019</c:v>
                </c:pt>
                <c:pt idx="1052">
                  <c:v>8/5/2019</c:v>
                </c:pt>
                <c:pt idx="1053">
                  <c:v>8/6/2019</c:v>
                </c:pt>
                <c:pt idx="1054">
                  <c:v>8/7/2019</c:v>
                </c:pt>
                <c:pt idx="1055">
                  <c:v>8/8/2019</c:v>
                </c:pt>
                <c:pt idx="1056">
                  <c:v>8/9/2019</c:v>
                </c:pt>
                <c:pt idx="1057">
                  <c:v>8/12/2019</c:v>
                </c:pt>
                <c:pt idx="1058">
                  <c:v>8/13/2019</c:v>
                </c:pt>
                <c:pt idx="1059">
                  <c:v>8/14/2019</c:v>
                </c:pt>
                <c:pt idx="1060">
                  <c:v>8/15/2019</c:v>
                </c:pt>
                <c:pt idx="1061">
                  <c:v>8/16/2019</c:v>
                </c:pt>
                <c:pt idx="1062">
                  <c:v>8/19/2019</c:v>
                </c:pt>
                <c:pt idx="1063">
                  <c:v>8/20/2019</c:v>
                </c:pt>
                <c:pt idx="1064">
                  <c:v>8/21/2019</c:v>
                </c:pt>
                <c:pt idx="1065">
                  <c:v>8/22/2019</c:v>
                </c:pt>
                <c:pt idx="1066">
                  <c:v>8/23/2019</c:v>
                </c:pt>
                <c:pt idx="1067">
                  <c:v>8/26/2019</c:v>
                </c:pt>
                <c:pt idx="1068">
                  <c:v>8/27/2019</c:v>
                </c:pt>
                <c:pt idx="1069">
                  <c:v>8/28/2019</c:v>
                </c:pt>
                <c:pt idx="1070">
                  <c:v>8/29/2019</c:v>
                </c:pt>
                <c:pt idx="1071">
                  <c:v>8/30/2019</c:v>
                </c:pt>
                <c:pt idx="1072">
                  <c:v>9/3/2019</c:v>
                </c:pt>
                <c:pt idx="1073">
                  <c:v>9/4/2019</c:v>
                </c:pt>
                <c:pt idx="1074">
                  <c:v>9/5/2019</c:v>
                </c:pt>
                <c:pt idx="1075">
                  <c:v>9/6/2019</c:v>
                </c:pt>
                <c:pt idx="1076">
                  <c:v>9/9/2019</c:v>
                </c:pt>
                <c:pt idx="1077">
                  <c:v>9/10/2019</c:v>
                </c:pt>
                <c:pt idx="1078">
                  <c:v>9/11/2019</c:v>
                </c:pt>
                <c:pt idx="1079">
                  <c:v>9/12/2019</c:v>
                </c:pt>
                <c:pt idx="1080">
                  <c:v>9/13/2019</c:v>
                </c:pt>
                <c:pt idx="1081">
                  <c:v>9/16/2019</c:v>
                </c:pt>
                <c:pt idx="1082">
                  <c:v>9/17/2019</c:v>
                </c:pt>
                <c:pt idx="1083">
                  <c:v>9/18/2019</c:v>
                </c:pt>
                <c:pt idx="1084">
                  <c:v>9/19/2019</c:v>
                </c:pt>
                <c:pt idx="1085">
                  <c:v>9/20/2019</c:v>
                </c:pt>
                <c:pt idx="1086">
                  <c:v>9/23/2019</c:v>
                </c:pt>
                <c:pt idx="1087">
                  <c:v>9/24/2019</c:v>
                </c:pt>
                <c:pt idx="1088">
                  <c:v>9/25/2019</c:v>
                </c:pt>
                <c:pt idx="1089">
                  <c:v>9/26/2019</c:v>
                </c:pt>
                <c:pt idx="1090">
                  <c:v>9/27/2019</c:v>
                </c:pt>
                <c:pt idx="1091">
                  <c:v>9/30/2019</c:v>
                </c:pt>
                <c:pt idx="1092">
                  <c:v>10/1/2019</c:v>
                </c:pt>
                <c:pt idx="1093">
                  <c:v>10/2/2019</c:v>
                </c:pt>
                <c:pt idx="1094">
                  <c:v>10/3/2019</c:v>
                </c:pt>
                <c:pt idx="1095">
                  <c:v>10/4/2019</c:v>
                </c:pt>
                <c:pt idx="1096">
                  <c:v>10/7/2019</c:v>
                </c:pt>
                <c:pt idx="1097">
                  <c:v>10/8/2019</c:v>
                </c:pt>
                <c:pt idx="1098">
                  <c:v>10/9/2019</c:v>
                </c:pt>
                <c:pt idx="1099">
                  <c:v>10/10/2019</c:v>
                </c:pt>
                <c:pt idx="1100">
                  <c:v>10/11/2019</c:v>
                </c:pt>
                <c:pt idx="1101">
                  <c:v>10/14/2019</c:v>
                </c:pt>
                <c:pt idx="1102">
                  <c:v>10/15/2019</c:v>
                </c:pt>
                <c:pt idx="1103">
                  <c:v>10/16/2019</c:v>
                </c:pt>
                <c:pt idx="1104">
                  <c:v>10/17/2019</c:v>
                </c:pt>
                <c:pt idx="1105">
                  <c:v>10/18/2019</c:v>
                </c:pt>
                <c:pt idx="1106">
                  <c:v>10/21/2019</c:v>
                </c:pt>
                <c:pt idx="1107">
                  <c:v>10/22/2019</c:v>
                </c:pt>
                <c:pt idx="1108">
                  <c:v>10/23/2019</c:v>
                </c:pt>
                <c:pt idx="1109">
                  <c:v>10/24/2019</c:v>
                </c:pt>
                <c:pt idx="1110">
                  <c:v>10/25/2019</c:v>
                </c:pt>
                <c:pt idx="1111">
                  <c:v>10/28/2019</c:v>
                </c:pt>
                <c:pt idx="1112">
                  <c:v>10/29/2019</c:v>
                </c:pt>
                <c:pt idx="1113">
                  <c:v>10/30/2019</c:v>
                </c:pt>
                <c:pt idx="1114">
                  <c:v>10/31/2019</c:v>
                </c:pt>
                <c:pt idx="1115">
                  <c:v>11/1/2019</c:v>
                </c:pt>
                <c:pt idx="1116">
                  <c:v>11/4/2019</c:v>
                </c:pt>
                <c:pt idx="1117">
                  <c:v>11/5/2019</c:v>
                </c:pt>
                <c:pt idx="1118">
                  <c:v>11/6/2019</c:v>
                </c:pt>
                <c:pt idx="1119">
                  <c:v>11/7/2019</c:v>
                </c:pt>
                <c:pt idx="1120">
                  <c:v>11/8/2019</c:v>
                </c:pt>
                <c:pt idx="1121">
                  <c:v>11/11/2019</c:v>
                </c:pt>
                <c:pt idx="1122">
                  <c:v>11/12/2019</c:v>
                </c:pt>
                <c:pt idx="1123">
                  <c:v>11/13/2019</c:v>
                </c:pt>
                <c:pt idx="1124">
                  <c:v>11/14/2019</c:v>
                </c:pt>
                <c:pt idx="1125">
                  <c:v>11/15/2019</c:v>
                </c:pt>
                <c:pt idx="1126">
                  <c:v>11/18/2019</c:v>
                </c:pt>
                <c:pt idx="1127">
                  <c:v>11/19/2019</c:v>
                </c:pt>
                <c:pt idx="1128">
                  <c:v>11/20/2019</c:v>
                </c:pt>
                <c:pt idx="1129">
                  <c:v>11/21/2019</c:v>
                </c:pt>
                <c:pt idx="1130">
                  <c:v>11/22/2019</c:v>
                </c:pt>
                <c:pt idx="1131">
                  <c:v>11/25/2019</c:v>
                </c:pt>
                <c:pt idx="1132">
                  <c:v>11/26/2019</c:v>
                </c:pt>
                <c:pt idx="1133">
                  <c:v>11/27/2019</c:v>
                </c:pt>
                <c:pt idx="1134">
                  <c:v>11/29/2019</c:v>
                </c:pt>
                <c:pt idx="1135">
                  <c:v>12/2/2019</c:v>
                </c:pt>
                <c:pt idx="1136">
                  <c:v>12/3/2019</c:v>
                </c:pt>
                <c:pt idx="1137">
                  <c:v>12/4/2019</c:v>
                </c:pt>
                <c:pt idx="1138">
                  <c:v>12/5/2019</c:v>
                </c:pt>
                <c:pt idx="1139">
                  <c:v>12/6/2019</c:v>
                </c:pt>
                <c:pt idx="1140">
                  <c:v>12/9/2019</c:v>
                </c:pt>
                <c:pt idx="1141">
                  <c:v>12/10/2019</c:v>
                </c:pt>
                <c:pt idx="1142">
                  <c:v>12/11/2019</c:v>
                </c:pt>
                <c:pt idx="1143">
                  <c:v>12/12/2019</c:v>
                </c:pt>
                <c:pt idx="1144">
                  <c:v>12/13/2019</c:v>
                </c:pt>
                <c:pt idx="1145">
                  <c:v>12/16/2019</c:v>
                </c:pt>
                <c:pt idx="1146">
                  <c:v>12/17/2019</c:v>
                </c:pt>
                <c:pt idx="1147">
                  <c:v>12/18/2019</c:v>
                </c:pt>
                <c:pt idx="1148">
                  <c:v>12/19/2019</c:v>
                </c:pt>
                <c:pt idx="1149">
                  <c:v>12/20/2019</c:v>
                </c:pt>
                <c:pt idx="1150">
                  <c:v>12/23/2019</c:v>
                </c:pt>
                <c:pt idx="1151">
                  <c:v>12/24/2019</c:v>
                </c:pt>
                <c:pt idx="1152">
                  <c:v>12/26/2019</c:v>
                </c:pt>
                <c:pt idx="1153">
                  <c:v>12/27/2019</c:v>
                </c:pt>
                <c:pt idx="1154">
                  <c:v>12/30/2019</c:v>
                </c:pt>
                <c:pt idx="1155">
                  <c:v>12/31/2019</c:v>
                </c:pt>
                <c:pt idx="1156">
                  <c:v>1/2/2020</c:v>
                </c:pt>
                <c:pt idx="1157">
                  <c:v>1/3/2020</c:v>
                </c:pt>
                <c:pt idx="1158">
                  <c:v>1/6/2020</c:v>
                </c:pt>
                <c:pt idx="1159">
                  <c:v>1/7/2020</c:v>
                </c:pt>
                <c:pt idx="1160">
                  <c:v>1/8/2020</c:v>
                </c:pt>
                <c:pt idx="1161">
                  <c:v>1/9/2020</c:v>
                </c:pt>
                <c:pt idx="1162">
                  <c:v>1/10/2020</c:v>
                </c:pt>
                <c:pt idx="1163">
                  <c:v>1/13/2020</c:v>
                </c:pt>
                <c:pt idx="1164">
                  <c:v>1/14/2020</c:v>
                </c:pt>
                <c:pt idx="1165">
                  <c:v>1/15/2020</c:v>
                </c:pt>
                <c:pt idx="1166">
                  <c:v>1/16/2020</c:v>
                </c:pt>
                <c:pt idx="1167">
                  <c:v>1/17/2020</c:v>
                </c:pt>
                <c:pt idx="1168">
                  <c:v>1/21/2020</c:v>
                </c:pt>
                <c:pt idx="1169">
                  <c:v>1/22/2020</c:v>
                </c:pt>
                <c:pt idx="1170">
                  <c:v>1/23/2020</c:v>
                </c:pt>
                <c:pt idx="1171">
                  <c:v>1/24/2020</c:v>
                </c:pt>
                <c:pt idx="1172">
                  <c:v>1/27/2020</c:v>
                </c:pt>
                <c:pt idx="1173">
                  <c:v>1/28/2020</c:v>
                </c:pt>
                <c:pt idx="1174">
                  <c:v>1/29/2020</c:v>
                </c:pt>
                <c:pt idx="1175">
                  <c:v>1/30/2020</c:v>
                </c:pt>
                <c:pt idx="1176">
                  <c:v>1/31/2020</c:v>
                </c:pt>
                <c:pt idx="1177">
                  <c:v>2/3/2020</c:v>
                </c:pt>
                <c:pt idx="1178">
                  <c:v>2/4/2020</c:v>
                </c:pt>
                <c:pt idx="1179">
                  <c:v>2/5/2020</c:v>
                </c:pt>
                <c:pt idx="1180">
                  <c:v>2/6/2020</c:v>
                </c:pt>
                <c:pt idx="1181">
                  <c:v>2/7/2020</c:v>
                </c:pt>
                <c:pt idx="1182">
                  <c:v>2/10/2020</c:v>
                </c:pt>
                <c:pt idx="1183">
                  <c:v>2/11/2020</c:v>
                </c:pt>
                <c:pt idx="1184">
                  <c:v>2/12/2020</c:v>
                </c:pt>
                <c:pt idx="1185">
                  <c:v>2/13/2020</c:v>
                </c:pt>
                <c:pt idx="1186">
                  <c:v>2/14/2020</c:v>
                </c:pt>
                <c:pt idx="1187">
                  <c:v>2/18/2020</c:v>
                </c:pt>
                <c:pt idx="1188">
                  <c:v>2/19/2020</c:v>
                </c:pt>
                <c:pt idx="1189">
                  <c:v>2/20/2020</c:v>
                </c:pt>
                <c:pt idx="1190">
                  <c:v>2/21/2020</c:v>
                </c:pt>
                <c:pt idx="1191">
                  <c:v>2/24/2020</c:v>
                </c:pt>
                <c:pt idx="1192">
                  <c:v>2/25/2020</c:v>
                </c:pt>
                <c:pt idx="1193">
                  <c:v>2/26/2020</c:v>
                </c:pt>
                <c:pt idx="1194">
                  <c:v>2/27/2020</c:v>
                </c:pt>
                <c:pt idx="1195">
                  <c:v>2/28/2020</c:v>
                </c:pt>
                <c:pt idx="1196">
                  <c:v>3/2/2020</c:v>
                </c:pt>
                <c:pt idx="1197">
                  <c:v>3/3/2020</c:v>
                </c:pt>
                <c:pt idx="1198">
                  <c:v>3/4/2020</c:v>
                </c:pt>
                <c:pt idx="1199">
                  <c:v>3/5/2020</c:v>
                </c:pt>
                <c:pt idx="1200">
                  <c:v>3/6/2020</c:v>
                </c:pt>
                <c:pt idx="1201">
                  <c:v>3/9/2020</c:v>
                </c:pt>
                <c:pt idx="1202">
                  <c:v>3/10/2020</c:v>
                </c:pt>
                <c:pt idx="1203">
                  <c:v>3/11/2020</c:v>
                </c:pt>
                <c:pt idx="1204">
                  <c:v>3/12/2020</c:v>
                </c:pt>
                <c:pt idx="1205">
                  <c:v>3/13/2020</c:v>
                </c:pt>
                <c:pt idx="1206">
                  <c:v>3/16/2020</c:v>
                </c:pt>
                <c:pt idx="1207">
                  <c:v>3/17/2020</c:v>
                </c:pt>
                <c:pt idx="1208">
                  <c:v>3/18/2020</c:v>
                </c:pt>
                <c:pt idx="1209">
                  <c:v>3/19/2020</c:v>
                </c:pt>
                <c:pt idx="1210">
                  <c:v>3/20/2020</c:v>
                </c:pt>
                <c:pt idx="1211">
                  <c:v>3/23/2020</c:v>
                </c:pt>
                <c:pt idx="1212">
                  <c:v>3/24/2020</c:v>
                </c:pt>
                <c:pt idx="1213">
                  <c:v>3/25/2020</c:v>
                </c:pt>
                <c:pt idx="1214">
                  <c:v>3/26/2020</c:v>
                </c:pt>
                <c:pt idx="1215">
                  <c:v>3/27/2020</c:v>
                </c:pt>
                <c:pt idx="1216">
                  <c:v>3/30/2020</c:v>
                </c:pt>
                <c:pt idx="1217">
                  <c:v>3/31/2020</c:v>
                </c:pt>
                <c:pt idx="1218">
                  <c:v>4/1/2020</c:v>
                </c:pt>
                <c:pt idx="1219">
                  <c:v>4/2/2020</c:v>
                </c:pt>
                <c:pt idx="1220">
                  <c:v>4/3/2020</c:v>
                </c:pt>
                <c:pt idx="1221">
                  <c:v>4/6/2020</c:v>
                </c:pt>
                <c:pt idx="1222">
                  <c:v>4/7/2020</c:v>
                </c:pt>
                <c:pt idx="1223">
                  <c:v>4/8/2020</c:v>
                </c:pt>
                <c:pt idx="1224">
                  <c:v>4/9/2020</c:v>
                </c:pt>
                <c:pt idx="1225">
                  <c:v>4/13/2020</c:v>
                </c:pt>
                <c:pt idx="1226">
                  <c:v>4/14/2020</c:v>
                </c:pt>
                <c:pt idx="1227">
                  <c:v>4/15/2020</c:v>
                </c:pt>
                <c:pt idx="1228">
                  <c:v>4/16/2020</c:v>
                </c:pt>
                <c:pt idx="1229">
                  <c:v>4/17/2020</c:v>
                </c:pt>
                <c:pt idx="1230">
                  <c:v>4/20/2020</c:v>
                </c:pt>
                <c:pt idx="1231">
                  <c:v>4/21/2020</c:v>
                </c:pt>
                <c:pt idx="1232">
                  <c:v>4/22/2020</c:v>
                </c:pt>
                <c:pt idx="1233">
                  <c:v>4/23/2020</c:v>
                </c:pt>
                <c:pt idx="1234">
                  <c:v>4/24/2020</c:v>
                </c:pt>
                <c:pt idx="1235">
                  <c:v>4/27/2020</c:v>
                </c:pt>
                <c:pt idx="1236">
                  <c:v>4/28/2020</c:v>
                </c:pt>
                <c:pt idx="1237">
                  <c:v>4/29/2020</c:v>
                </c:pt>
                <c:pt idx="1238">
                  <c:v>4/30/2020</c:v>
                </c:pt>
                <c:pt idx="1239">
                  <c:v>5/1/2020</c:v>
                </c:pt>
                <c:pt idx="1240">
                  <c:v>5/4/2020</c:v>
                </c:pt>
                <c:pt idx="1241">
                  <c:v>5/5/2020</c:v>
                </c:pt>
                <c:pt idx="1242">
                  <c:v>5/6/2020</c:v>
                </c:pt>
                <c:pt idx="1243">
                  <c:v>5/7/2020</c:v>
                </c:pt>
                <c:pt idx="1244">
                  <c:v>5/8/2020</c:v>
                </c:pt>
                <c:pt idx="1245">
                  <c:v>5/11/2020</c:v>
                </c:pt>
                <c:pt idx="1246">
                  <c:v>5/12/2020</c:v>
                </c:pt>
                <c:pt idx="1247">
                  <c:v>5/13/2020</c:v>
                </c:pt>
                <c:pt idx="1248">
                  <c:v>5/14/2020</c:v>
                </c:pt>
                <c:pt idx="1249">
                  <c:v>5/15/2020</c:v>
                </c:pt>
                <c:pt idx="1250">
                  <c:v>5/18/2020</c:v>
                </c:pt>
                <c:pt idx="1251">
                  <c:v>5/19/2020</c:v>
                </c:pt>
                <c:pt idx="1252">
                  <c:v>5/20/2020</c:v>
                </c:pt>
                <c:pt idx="1253">
                  <c:v>5/21/2020</c:v>
                </c:pt>
                <c:pt idx="1254">
                  <c:v>5/22/2020</c:v>
                </c:pt>
                <c:pt idx="1255">
                  <c:v>5/26/2020</c:v>
                </c:pt>
                <c:pt idx="1256">
                  <c:v>5/27/2020</c:v>
                </c:pt>
                <c:pt idx="1257">
                  <c:v>5/28/2020</c:v>
                </c:pt>
                <c:pt idx="1258">
                  <c:v>5/29/2020</c:v>
                </c:pt>
                <c:pt idx="1259">
                  <c:v>6/1/2020</c:v>
                </c:pt>
                <c:pt idx="1260">
                  <c:v>6/2/2020</c:v>
                </c:pt>
                <c:pt idx="1261">
                  <c:v>6/3/2020</c:v>
                </c:pt>
                <c:pt idx="1262">
                  <c:v>6/4/2020</c:v>
                </c:pt>
                <c:pt idx="1263">
                  <c:v>6/5/2020</c:v>
                </c:pt>
                <c:pt idx="1264">
                  <c:v>6/8/2020</c:v>
                </c:pt>
                <c:pt idx="1265">
                  <c:v>6/9/2020</c:v>
                </c:pt>
                <c:pt idx="1266">
                  <c:v>6/10/2020</c:v>
                </c:pt>
                <c:pt idx="1267">
                  <c:v>6/11/2020</c:v>
                </c:pt>
                <c:pt idx="1268">
                  <c:v>6/12/2020</c:v>
                </c:pt>
                <c:pt idx="1269">
                  <c:v>6/15/2020</c:v>
                </c:pt>
                <c:pt idx="1270">
                  <c:v>6/16/2020</c:v>
                </c:pt>
                <c:pt idx="1271">
                  <c:v>6/17/2020</c:v>
                </c:pt>
                <c:pt idx="1272">
                  <c:v>6/18/2020</c:v>
                </c:pt>
                <c:pt idx="1273">
                  <c:v>6/19/2020</c:v>
                </c:pt>
                <c:pt idx="1274">
                  <c:v>6/22/2020</c:v>
                </c:pt>
                <c:pt idx="1275">
                  <c:v>6/23/2020</c:v>
                </c:pt>
                <c:pt idx="1276">
                  <c:v>6/24/2020</c:v>
                </c:pt>
                <c:pt idx="1277">
                  <c:v>6/25/2020</c:v>
                </c:pt>
                <c:pt idx="1278">
                  <c:v>6/26/2020</c:v>
                </c:pt>
                <c:pt idx="1279">
                  <c:v>6/29/2020</c:v>
                </c:pt>
                <c:pt idx="1280">
                  <c:v>6/30/2020</c:v>
                </c:pt>
                <c:pt idx="1281">
                  <c:v>7/1/2020</c:v>
                </c:pt>
                <c:pt idx="1282">
                  <c:v>7/2/2020</c:v>
                </c:pt>
                <c:pt idx="1283">
                  <c:v>7/6/2020</c:v>
                </c:pt>
                <c:pt idx="1284">
                  <c:v>7/7/2020</c:v>
                </c:pt>
                <c:pt idx="1285">
                  <c:v>7/8/2020</c:v>
                </c:pt>
                <c:pt idx="1286">
                  <c:v>7/9/2020</c:v>
                </c:pt>
                <c:pt idx="1287">
                  <c:v>7/10/2020</c:v>
                </c:pt>
                <c:pt idx="1288">
                  <c:v>7/13/2020</c:v>
                </c:pt>
                <c:pt idx="1289">
                  <c:v>7/14/2020</c:v>
                </c:pt>
                <c:pt idx="1290">
                  <c:v>7/15/2020</c:v>
                </c:pt>
                <c:pt idx="1291">
                  <c:v>7/16/2020</c:v>
                </c:pt>
                <c:pt idx="1292">
                  <c:v>7/17/2020</c:v>
                </c:pt>
                <c:pt idx="1293">
                  <c:v>7/20/2020</c:v>
                </c:pt>
                <c:pt idx="1294">
                  <c:v>7/21/2020</c:v>
                </c:pt>
                <c:pt idx="1295">
                  <c:v>7/22/2020</c:v>
                </c:pt>
                <c:pt idx="1296">
                  <c:v>7/23/2020</c:v>
                </c:pt>
                <c:pt idx="1297">
                  <c:v>7/24/2020</c:v>
                </c:pt>
                <c:pt idx="1298">
                  <c:v>7/27/2020</c:v>
                </c:pt>
                <c:pt idx="1299">
                  <c:v>7/28/2020</c:v>
                </c:pt>
                <c:pt idx="1300">
                  <c:v>7/29/2020</c:v>
                </c:pt>
                <c:pt idx="1301">
                  <c:v>7/30/2020</c:v>
                </c:pt>
                <c:pt idx="1302">
                  <c:v>7/31/2020</c:v>
                </c:pt>
                <c:pt idx="1303">
                  <c:v>8/3/2020</c:v>
                </c:pt>
                <c:pt idx="1304">
                  <c:v>8/4/2020</c:v>
                </c:pt>
                <c:pt idx="1305">
                  <c:v>8/5/2020</c:v>
                </c:pt>
                <c:pt idx="1306">
                  <c:v>8/6/2020</c:v>
                </c:pt>
                <c:pt idx="1307">
                  <c:v>8/7/2020</c:v>
                </c:pt>
                <c:pt idx="1308">
                  <c:v>8/10/2020</c:v>
                </c:pt>
                <c:pt idx="1309">
                  <c:v>8/11/2020</c:v>
                </c:pt>
                <c:pt idx="1310">
                  <c:v>8/12/2020</c:v>
                </c:pt>
                <c:pt idx="1311">
                  <c:v>8/13/2020</c:v>
                </c:pt>
                <c:pt idx="1312">
                  <c:v>8/14/2020</c:v>
                </c:pt>
                <c:pt idx="1313">
                  <c:v>8/17/2020</c:v>
                </c:pt>
                <c:pt idx="1314">
                  <c:v>8/18/2020</c:v>
                </c:pt>
                <c:pt idx="1315">
                  <c:v>8/19/2020</c:v>
                </c:pt>
                <c:pt idx="1316">
                  <c:v>8/20/2020</c:v>
                </c:pt>
                <c:pt idx="1317">
                  <c:v>8/21/2020</c:v>
                </c:pt>
                <c:pt idx="1318">
                  <c:v>8/24/2020</c:v>
                </c:pt>
                <c:pt idx="1319">
                  <c:v>8/25/2020</c:v>
                </c:pt>
                <c:pt idx="1320">
                  <c:v>8/26/2020</c:v>
                </c:pt>
                <c:pt idx="1321">
                  <c:v>8/27/2020</c:v>
                </c:pt>
                <c:pt idx="1322">
                  <c:v>8/28/2020</c:v>
                </c:pt>
                <c:pt idx="1323">
                  <c:v>8/31/2020</c:v>
                </c:pt>
                <c:pt idx="1324">
                  <c:v>9/1/2020</c:v>
                </c:pt>
                <c:pt idx="1325">
                  <c:v>9/2/2020</c:v>
                </c:pt>
                <c:pt idx="1326">
                  <c:v>9/3/2020</c:v>
                </c:pt>
                <c:pt idx="1327">
                  <c:v>9/4/2020</c:v>
                </c:pt>
                <c:pt idx="1328">
                  <c:v>9/8/2020</c:v>
                </c:pt>
                <c:pt idx="1329">
                  <c:v>9/9/2020</c:v>
                </c:pt>
                <c:pt idx="1330">
                  <c:v>9/10/2020</c:v>
                </c:pt>
                <c:pt idx="1331">
                  <c:v>9/11/2020</c:v>
                </c:pt>
                <c:pt idx="1332">
                  <c:v>9/14/2020</c:v>
                </c:pt>
                <c:pt idx="1333">
                  <c:v>9/15/2020</c:v>
                </c:pt>
                <c:pt idx="1334">
                  <c:v>9/16/2020</c:v>
                </c:pt>
                <c:pt idx="1335">
                  <c:v>9/17/2020</c:v>
                </c:pt>
                <c:pt idx="1336">
                  <c:v>9/18/2020</c:v>
                </c:pt>
                <c:pt idx="1337">
                  <c:v>9/21/2020</c:v>
                </c:pt>
                <c:pt idx="1338">
                  <c:v>9/22/2020</c:v>
                </c:pt>
                <c:pt idx="1339">
                  <c:v>9/23/2020</c:v>
                </c:pt>
                <c:pt idx="1340">
                  <c:v>9/24/2020</c:v>
                </c:pt>
                <c:pt idx="1341">
                  <c:v>9/25/2020</c:v>
                </c:pt>
                <c:pt idx="1342">
                  <c:v>9/28/2020</c:v>
                </c:pt>
                <c:pt idx="1343">
                  <c:v>9/29/2020</c:v>
                </c:pt>
                <c:pt idx="1344">
                  <c:v>9/30/2020</c:v>
                </c:pt>
                <c:pt idx="1345">
                  <c:v>10/1/2020</c:v>
                </c:pt>
                <c:pt idx="1346">
                  <c:v>10/2/2020</c:v>
                </c:pt>
                <c:pt idx="1347">
                  <c:v>10/5/2020</c:v>
                </c:pt>
                <c:pt idx="1348">
                  <c:v>10/6/2020</c:v>
                </c:pt>
                <c:pt idx="1349">
                  <c:v>10/7/2020</c:v>
                </c:pt>
                <c:pt idx="1350">
                  <c:v>10/8/2020</c:v>
                </c:pt>
                <c:pt idx="1351">
                  <c:v>10/9/2020</c:v>
                </c:pt>
                <c:pt idx="1352">
                  <c:v>10/12/2020</c:v>
                </c:pt>
                <c:pt idx="1353">
                  <c:v>10/13/2020</c:v>
                </c:pt>
                <c:pt idx="1354">
                  <c:v>10/14/2020</c:v>
                </c:pt>
                <c:pt idx="1355">
                  <c:v>10/15/2020</c:v>
                </c:pt>
                <c:pt idx="1356">
                  <c:v>10/16/2020</c:v>
                </c:pt>
                <c:pt idx="1357">
                  <c:v>10/19/2020</c:v>
                </c:pt>
                <c:pt idx="1358">
                  <c:v>10/20/2020</c:v>
                </c:pt>
                <c:pt idx="1359">
                  <c:v>10/21/2020</c:v>
                </c:pt>
                <c:pt idx="1360">
                  <c:v>10/22/2020</c:v>
                </c:pt>
                <c:pt idx="1361">
                  <c:v>10/23/2020</c:v>
                </c:pt>
                <c:pt idx="1362">
                  <c:v>10/26/2020</c:v>
                </c:pt>
                <c:pt idx="1363">
                  <c:v>10/27/2020</c:v>
                </c:pt>
                <c:pt idx="1364">
                  <c:v>10/28/2020</c:v>
                </c:pt>
                <c:pt idx="1365">
                  <c:v>10/29/2020</c:v>
                </c:pt>
                <c:pt idx="1366">
                  <c:v>10/30/2020</c:v>
                </c:pt>
                <c:pt idx="1367">
                  <c:v>11/2/2020</c:v>
                </c:pt>
                <c:pt idx="1368">
                  <c:v>11/3/2020</c:v>
                </c:pt>
                <c:pt idx="1369">
                  <c:v>11/4/2020</c:v>
                </c:pt>
                <c:pt idx="1370">
                  <c:v>11/5/2020</c:v>
                </c:pt>
                <c:pt idx="1371">
                  <c:v>11/6/2020</c:v>
                </c:pt>
                <c:pt idx="1372">
                  <c:v>11/9/2020</c:v>
                </c:pt>
                <c:pt idx="1373">
                  <c:v>11/10/2020</c:v>
                </c:pt>
                <c:pt idx="1374">
                  <c:v>11/11/2020</c:v>
                </c:pt>
                <c:pt idx="1375">
                  <c:v>11/12/2020</c:v>
                </c:pt>
                <c:pt idx="1376">
                  <c:v>11/13/2020</c:v>
                </c:pt>
                <c:pt idx="1377">
                  <c:v>11/16/2020</c:v>
                </c:pt>
                <c:pt idx="1378">
                  <c:v>11/17/2020</c:v>
                </c:pt>
                <c:pt idx="1379">
                  <c:v>11/18/2020</c:v>
                </c:pt>
                <c:pt idx="1380">
                  <c:v>11/19/2020</c:v>
                </c:pt>
                <c:pt idx="1381">
                  <c:v>11/20/2020</c:v>
                </c:pt>
                <c:pt idx="1382">
                  <c:v>11/23/2020</c:v>
                </c:pt>
                <c:pt idx="1383">
                  <c:v>11/24/2020</c:v>
                </c:pt>
                <c:pt idx="1384">
                  <c:v>11/25/2020</c:v>
                </c:pt>
                <c:pt idx="1385">
                  <c:v>11/27/2020</c:v>
                </c:pt>
                <c:pt idx="1386">
                  <c:v>11/30/2020</c:v>
                </c:pt>
                <c:pt idx="1387">
                  <c:v>12/1/2020</c:v>
                </c:pt>
                <c:pt idx="1388">
                  <c:v>12/2/2020</c:v>
                </c:pt>
                <c:pt idx="1389">
                  <c:v>12/3/2020</c:v>
                </c:pt>
                <c:pt idx="1390">
                  <c:v>12/4/2020</c:v>
                </c:pt>
                <c:pt idx="1391">
                  <c:v>12/7/2020</c:v>
                </c:pt>
                <c:pt idx="1392">
                  <c:v>12/8/2020</c:v>
                </c:pt>
                <c:pt idx="1393">
                  <c:v>12/9/2020</c:v>
                </c:pt>
                <c:pt idx="1394">
                  <c:v>12/10/2020</c:v>
                </c:pt>
                <c:pt idx="1395">
                  <c:v>12/11/2020</c:v>
                </c:pt>
                <c:pt idx="1396">
                  <c:v>12/14/2020</c:v>
                </c:pt>
                <c:pt idx="1397">
                  <c:v>12/15/2020</c:v>
                </c:pt>
                <c:pt idx="1398">
                  <c:v>12/16/2020</c:v>
                </c:pt>
                <c:pt idx="1399">
                  <c:v>12/17/2020</c:v>
                </c:pt>
                <c:pt idx="1400">
                  <c:v>12/18/2020</c:v>
                </c:pt>
                <c:pt idx="1401">
                  <c:v>12/21/2020</c:v>
                </c:pt>
                <c:pt idx="1402">
                  <c:v>12/22/2020</c:v>
                </c:pt>
                <c:pt idx="1403">
                  <c:v>12/23/2020</c:v>
                </c:pt>
                <c:pt idx="1404">
                  <c:v>12/24/2020</c:v>
                </c:pt>
                <c:pt idx="1405">
                  <c:v>12/28/2020</c:v>
                </c:pt>
                <c:pt idx="1406">
                  <c:v>12/29/2020</c:v>
                </c:pt>
                <c:pt idx="1407">
                  <c:v>12/30/2020</c:v>
                </c:pt>
                <c:pt idx="1408">
                  <c:v>12/31/2020</c:v>
                </c:pt>
                <c:pt idx="1409">
                  <c:v>1/4/2021</c:v>
                </c:pt>
                <c:pt idx="1410">
                  <c:v>1/5/2021</c:v>
                </c:pt>
                <c:pt idx="1411">
                  <c:v>1/6/2021</c:v>
                </c:pt>
                <c:pt idx="1412">
                  <c:v>1/7/2021</c:v>
                </c:pt>
                <c:pt idx="1413">
                  <c:v>1/8/2021</c:v>
                </c:pt>
                <c:pt idx="1414">
                  <c:v>1/11/2021</c:v>
                </c:pt>
                <c:pt idx="1415">
                  <c:v>1/12/2021</c:v>
                </c:pt>
                <c:pt idx="1416">
                  <c:v>1/13/2021</c:v>
                </c:pt>
                <c:pt idx="1417">
                  <c:v>1/14/2021</c:v>
                </c:pt>
                <c:pt idx="1418">
                  <c:v>1/15/2021</c:v>
                </c:pt>
                <c:pt idx="1419">
                  <c:v>1/19/2021</c:v>
                </c:pt>
                <c:pt idx="1420">
                  <c:v>1/20/2021</c:v>
                </c:pt>
                <c:pt idx="1421">
                  <c:v>1/21/2021</c:v>
                </c:pt>
                <c:pt idx="1422">
                  <c:v>1/22/2021</c:v>
                </c:pt>
                <c:pt idx="1423">
                  <c:v>1/25/2021</c:v>
                </c:pt>
                <c:pt idx="1424">
                  <c:v>1/26/2021</c:v>
                </c:pt>
                <c:pt idx="1425">
                  <c:v>1/27/2021</c:v>
                </c:pt>
                <c:pt idx="1426">
                  <c:v>1/28/2021</c:v>
                </c:pt>
                <c:pt idx="1427">
                  <c:v>1/29/2021</c:v>
                </c:pt>
                <c:pt idx="1428">
                  <c:v>2/1/2021</c:v>
                </c:pt>
                <c:pt idx="1429">
                  <c:v>2/2/2021</c:v>
                </c:pt>
                <c:pt idx="1430">
                  <c:v>2/3/2021</c:v>
                </c:pt>
                <c:pt idx="1431">
                  <c:v>2/4/2021</c:v>
                </c:pt>
                <c:pt idx="1432">
                  <c:v>2/5/2021</c:v>
                </c:pt>
                <c:pt idx="1433">
                  <c:v>2/8/2021</c:v>
                </c:pt>
                <c:pt idx="1434">
                  <c:v>2/9/2021</c:v>
                </c:pt>
                <c:pt idx="1435">
                  <c:v>2/10/2021</c:v>
                </c:pt>
                <c:pt idx="1436">
                  <c:v>2/11/2021</c:v>
                </c:pt>
                <c:pt idx="1437">
                  <c:v>2/12/2021</c:v>
                </c:pt>
                <c:pt idx="1438">
                  <c:v>2/16/2021</c:v>
                </c:pt>
                <c:pt idx="1439">
                  <c:v>2/17/2021</c:v>
                </c:pt>
                <c:pt idx="1440">
                  <c:v>2/18/2021</c:v>
                </c:pt>
                <c:pt idx="1441">
                  <c:v>2/19/2021</c:v>
                </c:pt>
                <c:pt idx="1442">
                  <c:v>2/22/2021</c:v>
                </c:pt>
                <c:pt idx="1443">
                  <c:v>2/23/2021</c:v>
                </c:pt>
                <c:pt idx="1444">
                  <c:v>2/24/2021</c:v>
                </c:pt>
                <c:pt idx="1445">
                  <c:v>2/25/2021</c:v>
                </c:pt>
                <c:pt idx="1446">
                  <c:v>2/26/2021</c:v>
                </c:pt>
                <c:pt idx="1447">
                  <c:v>3/1/2021</c:v>
                </c:pt>
                <c:pt idx="1448">
                  <c:v>3/2/2021</c:v>
                </c:pt>
                <c:pt idx="1449">
                  <c:v>3/3/2021</c:v>
                </c:pt>
                <c:pt idx="1450">
                  <c:v>3/4/2021</c:v>
                </c:pt>
                <c:pt idx="1451">
                  <c:v>3/5/2021</c:v>
                </c:pt>
                <c:pt idx="1452">
                  <c:v>3/8/2021</c:v>
                </c:pt>
                <c:pt idx="1453">
                  <c:v>3/9/2021</c:v>
                </c:pt>
                <c:pt idx="1454">
                  <c:v>3/10/2021</c:v>
                </c:pt>
                <c:pt idx="1455">
                  <c:v>3/11/2021</c:v>
                </c:pt>
                <c:pt idx="1456">
                  <c:v>3/12/2021</c:v>
                </c:pt>
                <c:pt idx="1457">
                  <c:v>3/15/2021</c:v>
                </c:pt>
                <c:pt idx="1458">
                  <c:v>3/16/2021</c:v>
                </c:pt>
                <c:pt idx="1459">
                  <c:v>3/17/2021</c:v>
                </c:pt>
                <c:pt idx="1460">
                  <c:v>3/18/2021</c:v>
                </c:pt>
                <c:pt idx="1461">
                  <c:v>3/19/2021</c:v>
                </c:pt>
                <c:pt idx="1462">
                  <c:v>3/22/2021</c:v>
                </c:pt>
                <c:pt idx="1463">
                  <c:v>3/23/2021</c:v>
                </c:pt>
                <c:pt idx="1464">
                  <c:v>3/24/2021</c:v>
                </c:pt>
                <c:pt idx="1465">
                  <c:v>3/25/2021</c:v>
                </c:pt>
                <c:pt idx="1466">
                  <c:v>3/26/2021</c:v>
                </c:pt>
                <c:pt idx="1467">
                  <c:v>3/29/2021</c:v>
                </c:pt>
                <c:pt idx="1468">
                  <c:v>3/30/2021</c:v>
                </c:pt>
                <c:pt idx="1469">
                  <c:v>3/31/2021</c:v>
                </c:pt>
                <c:pt idx="1470">
                  <c:v>4/1/2021</c:v>
                </c:pt>
                <c:pt idx="1471">
                  <c:v>4/5/2021</c:v>
                </c:pt>
                <c:pt idx="1472">
                  <c:v>4/6/2021</c:v>
                </c:pt>
                <c:pt idx="1473">
                  <c:v>4/7/2021</c:v>
                </c:pt>
                <c:pt idx="1474">
                  <c:v>4/8/2021</c:v>
                </c:pt>
                <c:pt idx="1475">
                  <c:v>4/9/2021</c:v>
                </c:pt>
                <c:pt idx="1476">
                  <c:v>4/12/2021</c:v>
                </c:pt>
                <c:pt idx="1477">
                  <c:v>4/13/2021</c:v>
                </c:pt>
                <c:pt idx="1478">
                  <c:v>4/14/2021</c:v>
                </c:pt>
                <c:pt idx="1479">
                  <c:v>4/15/2021</c:v>
                </c:pt>
                <c:pt idx="1480">
                  <c:v>4/16/2021</c:v>
                </c:pt>
                <c:pt idx="1481">
                  <c:v>4/19/2021</c:v>
                </c:pt>
                <c:pt idx="1482">
                  <c:v>4/20/2021</c:v>
                </c:pt>
                <c:pt idx="1483">
                  <c:v>4/21/2021</c:v>
                </c:pt>
                <c:pt idx="1484">
                  <c:v>4/22/2021</c:v>
                </c:pt>
                <c:pt idx="1485">
                  <c:v>4/23/2021</c:v>
                </c:pt>
                <c:pt idx="1486">
                  <c:v>4/26/2021</c:v>
                </c:pt>
                <c:pt idx="1487">
                  <c:v>4/27/2021</c:v>
                </c:pt>
                <c:pt idx="1488">
                  <c:v>4/28/2021</c:v>
                </c:pt>
                <c:pt idx="1489">
                  <c:v>4/29/2021</c:v>
                </c:pt>
                <c:pt idx="1490">
                  <c:v>4/30/2021</c:v>
                </c:pt>
                <c:pt idx="1491">
                  <c:v>5/3/2021</c:v>
                </c:pt>
                <c:pt idx="1492">
                  <c:v>5/4/2021</c:v>
                </c:pt>
                <c:pt idx="1493">
                  <c:v>5/5/2021</c:v>
                </c:pt>
                <c:pt idx="1494">
                  <c:v>5/6/2021</c:v>
                </c:pt>
                <c:pt idx="1495">
                  <c:v>5/7/2021</c:v>
                </c:pt>
                <c:pt idx="1496">
                  <c:v>5/10/2021</c:v>
                </c:pt>
                <c:pt idx="1497">
                  <c:v>5/11/2021</c:v>
                </c:pt>
                <c:pt idx="1498">
                  <c:v>5/12/2021</c:v>
                </c:pt>
                <c:pt idx="1499">
                  <c:v>5/13/2021</c:v>
                </c:pt>
                <c:pt idx="1500">
                  <c:v>5/14/2021</c:v>
                </c:pt>
                <c:pt idx="1501">
                  <c:v>5/17/2021</c:v>
                </c:pt>
                <c:pt idx="1502">
                  <c:v>5/18/2021</c:v>
                </c:pt>
                <c:pt idx="1503">
                  <c:v>5/19/2021</c:v>
                </c:pt>
                <c:pt idx="1504">
                  <c:v>5/20/2021</c:v>
                </c:pt>
                <c:pt idx="1505">
                  <c:v>5/21/2021</c:v>
                </c:pt>
                <c:pt idx="1506">
                  <c:v>5/24/2021</c:v>
                </c:pt>
                <c:pt idx="1507">
                  <c:v>5/25/2021</c:v>
                </c:pt>
                <c:pt idx="1508">
                  <c:v>5/26/2021</c:v>
                </c:pt>
                <c:pt idx="1509">
                  <c:v>5/27/2021</c:v>
                </c:pt>
                <c:pt idx="1510">
                  <c:v>5/28/2021</c:v>
                </c:pt>
                <c:pt idx="1511">
                  <c:v>6/1/2021</c:v>
                </c:pt>
                <c:pt idx="1512">
                  <c:v>6/2/2021</c:v>
                </c:pt>
                <c:pt idx="1513">
                  <c:v>6/3/2021</c:v>
                </c:pt>
                <c:pt idx="1514">
                  <c:v>6/4/2021</c:v>
                </c:pt>
                <c:pt idx="1515">
                  <c:v>6/7/2021</c:v>
                </c:pt>
                <c:pt idx="1516">
                  <c:v>6/8/2021</c:v>
                </c:pt>
                <c:pt idx="1517">
                  <c:v>6/9/2021</c:v>
                </c:pt>
                <c:pt idx="1518">
                  <c:v>6/10/2021</c:v>
                </c:pt>
                <c:pt idx="1519">
                  <c:v>6/11/2021</c:v>
                </c:pt>
                <c:pt idx="1520">
                  <c:v>6/14/2021</c:v>
                </c:pt>
                <c:pt idx="1521">
                  <c:v>6/15/2021</c:v>
                </c:pt>
                <c:pt idx="1522">
                  <c:v>6/16/2021</c:v>
                </c:pt>
                <c:pt idx="1523">
                  <c:v>6/17/2021</c:v>
                </c:pt>
                <c:pt idx="1524">
                  <c:v>6/18/2021</c:v>
                </c:pt>
                <c:pt idx="1525">
                  <c:v>6/21/2021</c:v>
                </c:pt>
                <c:pt idx="1526">
                  <c:v>6/22/2021</c:v>
                </c:pt>
                <c:pt idx="1527">
                  <c:v>6/23/2021</c:v>
                </c:pt>
                <c:pt idx="1528">
                  <c:v>6/24/2021</c:v>
                </c:pt>
                <c:pt idx="1529">
                  <c:v>6/25/2021</c:v>
                </c:pt>
                <c:pt idx="1530">
                  <c:v>6/28/2021</c:v>
                </c:pt>
                <c:pt idx="1531">
                  <c:v>6/29/2021</c:v>
                </c:pt>
                <c:pt idx="1532">
                  <c:v>6/30/2021</c:v>
                </c:pt>
                <c:pt idx="1533">
                  <c:v>7/1/2021</c:v>
                </c:pt>
                <c:pt idx="1534">
                  <c:v>7/2/2021</c:v>
                </c:pt>
                <c:pt idx="1535">
                  <c:v>7/6/2021</c:v>
                </c:pt>
                <c:pt idx="1536">
                  <c:v>7/7/2021</c:v>
                </c:pt>
                <c:pt idx="1537">
                  <c:v>7/8/2021</c:v>
                </c:pt>
                <c:pt idx="1538">
                  <c:v>7/9/2021</c:v>
                </c:pt>
                <c:pt idx="1539">
                  <c:v>7/12/2021</c:v>
                </c:pt>
                <c:pt idx="1540">
                  <c:v>7/13/2021</c:v>
                </c:pt>
                <c:pt idx="1541">
                  <c:v>7/14/2021</c:v>
                </c:pt>
                <c:pt idx="1542">
                  <c:v>7/15/2021</c:v>
                </c:pt>
                <c:pt idx="1543">
                  <c:v>7/16/2021</c:v>
                </c:pt>
                <c:pt idx="1544">
                  <c:v>7/19/2021</c:v>
                </c:pt>
                <c:pt idx="1545">
                  <c:v>7/20/2021</c:v>
                </c:pt>
                <c:pt idx="1546">
                  <c:v>7/21/2021</c:v>
                </c:pt>
                <c:pt idx="1547">
                  <c:v>7/22/2021</c:v>
                </c:pt>
                <c:pt idx="1548">
                  <c:v>7/23/2021</c:v>
                </c:pt>
                <c:pt idx="1549">
                  <c:v>7/26/2021</c:v>
                </c:pt>
                <c:pt idx="1550">
                  <c:v>7/27/2021</c:v>
                </c:pt>
                <c:pt idx="1551">
                  <c:v>7/28/2021</c:v>
                </c:pt>
                <c:pt idx="1552">
                  <c:v>7/29/2021</c:v>
                </c:pt>
                <c:pt idx="1553">
                  <c:v>7/30/2021</c:v>
                </c:pt>
                <c:pt idx="1554">
                  <c:v>8/2/2021</c:v>
                </c:pt>
                <c:pt idx="1555">
                  <c:v>8/3/2021</c:v>
                </c:pt>
                <c:pt idx="1556">
                  <c:v>8/4/2021</c:v>
                </c:pt>
                <c:pt idx="1557">
                  <c:v>8/5/2021</c:v>
                </c:pt>
                <c:pt idx="1558">
                  <c:v>8/6/2021</c:v>
                </c:pt>
                <c:pt idx="1559">
                  <c:v>8/9/2021</c:v>
                </c:pt>
                <c:pt idx="1560">
                  <c:v>8/10/2021</c:v>
                </c:pt>
                <c:pt idx="1561">
                  <c:v>8/11/2021</c:v>
                </c:pt>
                <c:pt idx="1562">
                  <c:v>8/12/2021</c:v>
                </c:pt>
                <c:pt idx="1563">
                  <c:v>8/13/2021</c:v>
                </c:pt>
                <c:pt idx="1564">
                  <c:v>8/16/2021</c:v>
                </c:pt>
                <c:pt idx="1565">
                  <c:v>8/17/2021</c:v>
                </c:pt>
                <c:pt idx="1566">
                  <c:v>8/18/2021</c:v>
                </c:pt>
                <c:pt idx="1567">
                  <c:v>8/19/2021</c:v>
                </c:pt>
                <c:pt idx="1568">
                  <c:v>8/20/2021</c:v>
                </c:pt>
                <c:pt idx="1569">
                  <c:v>8/23/2021</c:v>
                </c:pt>
                <c:pt idx="1570">
                  <c:v>8/24/2021</c:v>
                </c:pt>
                <c:pt idx="1571">
                  <c:v>8/25/2021</c:v>
                </c:pt>
                <c:pt idx="1572">
                  <c:v>8/26/2021</c:v>
                </c:pt>
                <c:pt idx="1573">
                  <c:v>8/27/2021</c:v>
                </c:pt>
                <c:pt idx="1574">
                  <c:v>8/30/2021</c:v>
                </c:pt>
                <c:pt idx="1575">
                  <c:v>8/31/2021</c:v>
                </c:pt>
                <c:pt idx="1576">
                  <c:v>9/1/2021</c:v>
                </c:pt>
                <c:pt idx="1577">
                  <c:v>9/2/2021</c:v>
                </c:pt>
                <c:pt idx="1578">
                  <c:v>9/3/2021</c:v>
                </c:pt>
                <c:pt idx="1579">
                  <c:v>9/7/2021</c:v>
                </c:pt>
                <c:pt idx="1580">
                  <c:v>9/8/2021</c:v>
                </c:pt>
                <c:pt idx="1581">
                  <c:v>9/9/2021</c:v>
                </c:pt>
                <c:pt idx="1582">
                  <c:v>9/10/2021</c:v>
                </c:pt>
                <c:pt idx="1583">
                  <c:v>9/13/2021</c:v>
                </c:pt>
                <c:pt idx="1584">
                  <c:v>9/14/2021</c:v>
                </c:pt>
                <c:pt idx="1585">
                  <c:v>9/15/2021</c:v>
                </c:pt>
                <c:pt idx="1586">
                  <c:v>9/16/2021</c:v>
                </c:pt>
                <c:pt idx="1587">
                  <c:v>9/17/2021</c:v>
                </c:pt>
                <c:pt idx="1588">
                  <c:v>9/20/2021</c:v>
                </c:pt>
                <c:pt idx="1589">
                  <c:v>9/21/2021</c:v>
                </c:pt>
                <c:pt idx="1590">
                  <c:v>9/22/2021</c:v>
                </c:pt>
                <c:pt idx="1591">
                  <c:v>9/23/2021</c:v>
                </c:pt>
                <c:pt idx="1592">
                  <c:v>9/24/2021</c:v>
                </c:pt>
                <c:pt idx="1593">
                  <c:v>9/27/2021</c:v>
                </c:pt>
                <c:pt idx="1594">
                  <c:v>9/28/2021</c:v>
                </c:pt>
                <c:pt idx="1595">
                  <c:v>9/29/2021</c:v>
                </c:pt>
                <c:pt idx="1596">
                  <c:v>9/30/2021</c:v>
                </c:pt>
                <c:pt idx="1597">
                  <c:v>10/1/2021</c:v>
                </c:pt>
                <c:pt idx="1598">
                  <c:v>10/4/2021</c:v>
                </c:pt>
                <c:pt idx="1599">
                  <c:v>10/5/2021</c:v>
                </c:pt>
                <c:pt idx="1600">
                  <c:v>10/6/2021</c:v>
                </c:pt>
                <c:pt idx="1601">
                  <c:v>10/7/2021</c:v>
                </c:pt>
                <c:pt idx="1602">
                  <c:v>10/8/2021</c:v>
                </c:pt>
                <c:pt idx="1603">
                  <c:v>10/11/2021</c:v>
                </c:pt>
                <c:pt idx="1604">
                  <c:v>10/12/2021</c:v>
                </c:pt>
                <c:pt idx="1605">
                  <c:v>10/13/2021</c:v>
                </c:pt>
                <c:pt idx="1606">
                  <c:v>10/14/2021</c:v>
                </c:pt>
                <c:pt idx="1607">
                  <c:v>10/15/2021</c:v>
                </c:pt>
                <c:pt idx="1608">
                  <c:v>10/18/2021</c:v>
                </c:pt>
                <c:pt idx="1609">
                  <c:v>10/19/2021</c:v>
                </c:pt>
                <c:pt idx="1610">
                  <c:v>10/20/2021</c:v>
                </c:pt>
                <c:pt idx="1611">
                  <c:v>10/21/2021</c:v>
                </c:pt>
                <c:pt idx="1612">
                  <c:v>10/22/2021</c:v>
                </c:pt>
                <c:pt idx="1613">
                  <c:v>10/25/2021</c:v>
                </c:pt>
                <c:pt idx="1614">
                  <c:v>10/26/2021</c:v>
                </c:pt>
                <c:pt idx="1615">
                  <c:v>10/27/2021</c:v>
                </c:pt>
                <c:pt idx="1616">
                  <c:v>10/28/2021</c:v>
                </c:pt>
                <c:pt idx="1617">
                  <c:v>10/29/2021</c:v>
                </c:pt>
                <c:pt idx="1618">
                  <c:v>11/1/2021</c:v>
                </c:pt>
                <c:pt idx="1619">
                  <c:v>11/2/2021</c:v>
                </c:pt>
                <c:pt idx="1620">
                  <c:v>11/3/2021</c:v>
                </c:pt>
                <c:pt idx="1621">
                  <c:v>11/4/2021</c:v>
                </c:pt>
                <c:pt idx="1622">
                  <c:v>11/5/2021</c:v>
                </c:pt>
                <c:pt idx="1623">
                  <c:v>11/8/2021</c:v>
                </c:pt>
                <c:pt idx="1624">
                  <c:v>11/9/2021</c:v>
                </c:pt>
                <c:pt idx="1625">
                  <c:v>11/10/2021</c:v>
                </c:pt>
                <c:pt idx="1626">
                  <c:v>11/11/2021</c:v>
                </c:pt>
                <c:pt idx="1627">
                  <c:v>11/12/2021</c:v>
                </c:pt>
                <c:pt idx="1628">
                  <c:v>11/15/2021</c:v>
                </c:pt>
                <c:pt idx="1629">
                  <c:v>11/16/2021</c:v>
                </c:pt>
                <c:pt idx="1630">
                  <c:v>11/17/2021</c:v>
                </c:pt>
                <c:pt idx="1631">
                  <c:v>11/18/2021</c:v>
                </c:pt>
                <c:pt idx="1632">
                  <c:v>11/19/2021</c:v>
                </c:pt>
                <c:pt idx="1633">
                  <c:v>11/22/2021</c:v>
                </c:pt>
                <c:pt idx="1634">
                  <c:v>11/23/2021</c:v>
                </c:pt>
                <c:pt idx="1635">
                  <c:v>11/24/2021</c:v>
                </c:pt>
                <c:pt idx="1636">
                  <c:v>11/26/2021</c:v>
                </c:pt>
                <c:pt idx="1637">
                  <c:v>11/29/2021</c:v>
                </c:pt>
                <c:pt idx="1638">
                  <c:v>11/30/2021</c:v>
                </c:pt>
                <c:pt idx="1639">
                  <c:v>12/1/2021</c:v>
                </c:pt>
                <c:pt idx="1640">
                  <c:v>12/2/2021</c:v>
                </c:pt>
                <c:pt idx="1641">
                  <c:v>12/3/2021</c:v>
                </c:pt>
                <c:pt idx="1642">
                  <c:v>12/6/2021</c:v>
                </c:pt>
                <c:pt idx="1643">
                  <c:v>12/7/2021</c:v>
                </c:pt>
                <c:pt idx="1644">
                  <c:v>12/8/2021</c:v>
                </c:pt>
                <c:pt idx="1645">
                  <c:v>12/9/2021</c:v>
                </c:pt>
                <c:pt idx="1646">
                  <c:v>12/10/2021</c:v>
                </c:pt>
                <c:pt idx="1647">
                  <c:v>12/13/2021</c:v>
                </c:pt>
                <c:pt idx="1648">
                  <c:v>12/14/2021</c:v>
                </c:pt>
                <c:pt idx="1649">
                  <c:v>12/15/2021</c:v>
                </c:pt>
                <c:pt idx="1650">
                  <c:v>12/16/2021</c:v>
                </c:pt>
                <c:pt idx="1651">
                  <c:v>12/17/2021</c:v>
                </c:pt>
                <c:pt idx="1652">
                  <c:v>12/20/2021</c:v>
                </c:pt>
                <c:pt idx="1653">
                  <c:v>12/21/2021</c:v>
                </c:pt>
                <c:pt idx="1654">
                  <c:v>12/22/2021</c:v>
                </c:pt>
                <c:pt idx="1655">
                  <c:v>12/23/2021</c:v>
                </c:pt>
                <c:pt idx="1656">
                  <c:v>12/27/2021</c:v>
                </c:pt>
                <c:pt idx="1657">
                  <c:v>12/28/2021</c:v>
                </c:pt>
                <c:pt idx="1658">
                  <c:v>12/29/2021</c:v>
                </c:pt>
                <c:pt idx="1659">
                  <c:v>12/30/2021</c:v>
                </c:pt>
                <c:pt idx="1660">
                  <c:v>12/31/2021</c:v>
                </c:pt>
                <c:pt idx="1661">
                  <c:v>1/3/2022</c:v>
                </c:pt>
                <c:pt idx="1662">
                  <c:v>1/4/2022</c:v>
                </c:pt>
                <c:pt idx="1663">
                  <c:v>1/5/2022</c:v>
                </c:pt>
                <c:pt idx="1664">
                  <c:v>1/6/2022</c:v>
                </c:pt>
                <c:pt idx="1665">
                  <c:v>1/7/2022</c:v>
                </c:pt>
                <c:pt idx="1666">
                  <c:v>1/10/2022</c:v>
                </c:pt>
                <c:pt idx="1667">
                  <c:v>1/11/2022</c:v>
                </c:pt>
                <c:pt idx="1668">
                  <c:v>1/12/2022</c:v>
                </c:pt>
                <c:pt idx="1669">
                  <c:v>1/13/2022</c:v>
                </c:pt>
                <c:pt idx="1670">
                  <c:v>1/14/2022</c:v>
                </c:pt>
                <c:pt idx="1671">
                  <c:v>1/18/2022</c:v>
                </c:pt>
                <c:pt idx="1672">
                  <c:v>1/19/2022</c:v>
                </c:pt>
                <c:pt idx="1673">
                  <c:v>1/20/2022</c:v>
                </c:pt>
                <c:pt idx="1674">
                  <c:v>1/21/2022</c:v>
                </c:pt>
                <c:pt idx="1675">
                  <c:v>1/24/2022</c:v>
                </c:pt>
                <c:pt idx="1676">
                  <c:v>1/25/2022</c:v>
                </c:pt>
                <c:pt idx="1677">
                  <c:v>1/26/2022</c:v>
                </c:pt>
                <c:pt idx="1678">
                  <c:v>1/27/2022</c:v>
                </c:pt>
                <c:pt idx="1679">
                  <c:v>1/28/2022</c:v>
                </c:pt>
                <c:pt idx="1680">
                  <c:v>1/31/2022</c:v>
                </c:pt>
                <c:pt idx="1681">
                  <c:v>2/1/2022</c:v>
                </c:pt>
                <c:pt idx="1682">
                  <c:v>2/2/2022</c:v>
                </c:pt>
                <c:pt idx="1683">
                  <c:v>2/3/2022</c:v>
                </c:pt>
                <c:pt idx="1684">
                  <c:v>2/4/2022</c:v>
                </c:pt>
                <c:pt idx="1685">
                  <c:v>2/7/2022</c:v>
                </c:pt>
                <c:pt idx="1686">
                  <c:v>2/8/2022</c:v>
                </c:pt>
                <c:pt idx="1687">
                  <c:v>2/9/2022</c:v>
                </c:pt>
                <c:pt idx="1688">
                  <c:v>2/10/2022</c:v>
                </c:pt>
                <c:pt idx="1689">
                  <c:v>2/11/2022</c:v>
                </c:pt>
                <c:pt idx="1690">
                  <c:v>2/14/2022</c:v>
                </c:pt>
                <c:pt idx="1691">
                  <c:v>2/15/2022</c:v>
                </c:pt>
                <c:pt idx="1692">
                  <c:v>2/16/2022</c:v>
                </c:pt>
                <c:pt idx="1693">
                  <c:v>2/17/2022</c:v>
                </c:pt>
                <c:pt idx="1694">
                  <c:v>2/18/2022</c:v>
                </c:pt>
                <c:pt idx="1695">
                  <c:v>2/22/2022</c:v>
                </c:pt>
                <c:pt idx="1696">
                  <c:v>2/23/2022</c:v>
                </c:pt>
                <c:pt idx="1697">
                  <c:v>2/24/2022</c:v>
                </c:pt>
                <c:pt idx="1698">
                  <c:v>2/25/2022</c:v>
                </c:pt>
                <c:pt idx="1699">
                  <c:v>2/28/2022</c:v>
                </c:pt>
                <c:pt idx="1700">
                  <c:v>3/1/2022</c:v>
                </c:pt>
                <c:pt idx="1701">
                  <c:v>3/2/2022</c:v>
                </c:pt>
                <c:pt idx="1702">
                  <c:v>3/3/2022</c:v>
                </c:pt>
                <c:pt idx="1703">
                  <c:v>3/4/2022</c:v>
                </c:pt>
                <c:pt idx="1704">
                  <c:v>3/7/2022</c:v>
                </c:pt>
                <c:pt idx="1705">
                  <c:v>3/8/2022</c:v>
                </c:pt>
                <c:pt idx="1706">
                  <c:v>3/9/2022</c:v>
                </c:pt>
                <c:pt idx="1707">
                  <c:v>3/10/2022</c:v>
                </c:pt>
                <c:pt idx="1708">
                  <c:v>3/11/2022</c:v>
                </c:pt>
                <c:pt idx="1709">
                  <c:v>3/14/2022</c:v>
                </c:pt>
                <c:pt idx="1710">
                  <c:v>3/15/2022</c:v>
                </c:pt>
                <c:pt idx="1711">
                  <c:v>3/16/2022</c:v>
                </c:pt>
                <c:pt idx="1712">
                  <c:v>3/17/2022</c:v>
                </c:pt>
                <c:pt idx="1713">
                  <c:v>3/18/2022</c:v>
                </c:pt>
                <c:pt idx="1714">
                  <c:v>3/21/2022</c:v>
                </c:pt>
                <c:pt idx="1715">
                  <c:v>3/22/2022</c:v>
                </c:pt>
                <c:pt idx="1716">
                  <c:v>3/23/2022</c:v>
                </c:pt>
                <c:pt idx="1717">
                  <c:v>3/24/2022</c:v>
                </c:pt>
                <c:pt idx="1718">
                  <c:v>3/25/2022</c:v>
                </c:pt>
                <c:pt idx="1719">
                  <c:v>3/28/2022</c:v>
                </c:pt>
                <c:pt idx="1720">
                  <c:v>3/29/2022</c:v>
                </c:pt>
                <c:pt idx="1721">
                  <c:v>3/30/2022</c:v>
                </c:pt>
                <c:pt idx="1722">
                  <c:v>3/31/2022</c:v>
                </c:pt>
                <c:pt idx="1723">
                  <c:v>4/1/2022</c:v>
                </c:pt>
                <c:pt idx="1724">
                  <c:v>4/4/2022</c:v>
                </c:pt>
                <c:pt idx="1725">
                  <c:v>4/5/2022</c:v>
                </c:pt>
                <c:pt idx="1726">
                  <c:v>4/6/2022</c:v>
                </c:pt>
                <c:pt idx="1727">
                  <c:v>4/7/2022</c:v>
                </c:pt>
                <c:pt idx="1728">
                  <c:v>4/8/2022</c:v>
                </c:pt>
                <c:pt idx="1729">
                  <c:v>4/11/2022</c:v>
                </c:pt>
                <c:pt idx="1730">
                  <c:v>4/12/2022</c:v>
                </c:pt>
                <c:pt idx="1731">
                  <c:v>4/13/2022</c:v>
                </c:pt>
                <c:pt idx="1732">
                  <c:v>4/14/2022</c:v>
                </c:pt>
                <c:pt idx="1733">
                  <c:v>4/18/2022</c:v>
                </c:pt>
                <c:pt idx="1734">
                  <c:v>4/19/2022</c:v>
                </c:pt>
                <c:pt idx="1735">
                  <c:v>4/20/2022</c:v>
                </c:pt>
                <c:pt idx="1736">
                  <c:v>4/21/2022</c:v>
                </c:pt>
                <c:pt idx="1737">
                  <c:v>4/22/2022</c:v>
                </c:pt>
                <c:pt idx="1738">
                  <c:v>4/25/2022</c:v>
                </c:pt>
                <c:pt idx="1739">
                  <c:v>4/26/2022</c:v>
                </c:pt>
                <c:pt idx="1740">
                  <c:v>4/27/2022</c:v>
                </c:pt>
                <c:pt idx="1741">
                  <c:v>4/28/2022</c:v>
                </c:pt>
                <c:pt idx="1742">
                  <c:v>4/29/2022</c:v>
                </c:pt>
                <c:pt idx="1743">
                  <c:v>5/2/2022</c:v>
                </c:pt>
                <c:pt idx="1744">
                  <c:v>5/3/2022</c:v>
                </c:pt>
                <c:pt idx="1745">
                  <c:v>5/4/2022</c:v>
                </c:pt>
                <c:pt idx="1746">
                  <c:v>5/5/2022</c:v>
                </c:pt>
                <c:pt idx="1747">
                  <c:v>5/6/2022</c:v>
                </c:pt>
                <c:pt idx="1748">
                  <c:v>5/9/2022</c:v>
                </c:pt>
                <c:pt idx="1749">
                  <c:v>5/10/2022</c:v>
                </c:pt>
                <c:pt idx="1750">
                  <c:v>5/11/2022</c:v>
                </c:pt>
                <c:pt idx="1751">
                  <c:v>5/12/2022</c:v>
                </c:pt>
                <c:pt idx="1752">
                  <c:v>5/13/2022</c:v>
                </c:pt>
                <c:pt idx="1753">
                  <c:v>5/16/2022</c:v>
                </c:pt>
                <c:pt idx="1754">
                  <c:v>5/17/2022</c:v>
                </c:pt>
                <c:pt idx="1755">
                  <c:v>5/18/2022</c:v>
                </c:pt>
                <c:pt idx="1756">
                  <c:v>5/19/2022</c:v>
                </c:pt>
                <c:pt idx="1757">
                  <c:v>5/20/2022</c:v>
                </c:pt>
                <c:pt idx="1758">
                  <c:v>5/23/2022</c:v>
                </c:pt>
                <c:pt idx="1759">
                  <c:v>5/24/2022</c:v>
                </c:pt>
                <c:pt idx="1760">
                  <c:v>5/25/2022</c:v>
                </c:pt>
                <c:pt idx="1761">
                  <c:v>5/26/2022</c:v>
                </c:pt>
                <c:pt idx="1762">
                  <c:v>5/27/2022</c:v>
                </c:pt>
                <c:pt idx="1763">
                  <c:v>5/31/2022</c:v>
                </c:pt>
                <c:pt idx="1764">
                  <c:v>6/1/2022</c:v>
                </c:pt>
                <c:pt idx="1765">
                  <c:v>6/2/2022</c:v>
                </c:pt>
                <c:pt idx="1766">
                  <c:v>6/3/2022</c:v>
                </c:pt>
                <c:pt idx="1767">
                  <c:v>6/6/2022</c:v>
                </c:pt>
                <c:pt idx="1768">
                  <c:v>6/7/2022</c:v>
                </c:pt>
                <c:pt idx="1769">
                  <c:v>6/8/2022</c:v>
                </c:pt>
                <c:pt idx="1770">
                  <c:v>6/9/2022</c:v>
                </c:pt>
                <c:pt idx="1771">
                  <c:v>6/10/2022</c:v>
                </c:pt>
                <c:pt idx="1772">
                  <c:v>6/13/2022</c:v>
                </c:pt>
                <c:pt idx="1773">
                  <c:v>6/14/2022</c:v>
                </c:pt>
                <c:pt idx="1774">
                  <c:v>6/15/2022</c:v>
                </c:pt>
                <c:pt idx="1775">
                  <c:v>6/16/2022</c:v>
                </c:pt>
                <c:pt idx="1776">
                  <c:v>6/17/2022</c:v>
                </c:pt>
                <c:pt idx="1777">
                  <c:v>6/21/2022</c:v>
                </c:pt>
                <c:pt idx="1778">
                  <c:v>6/22/2022</c:v>
                </c:pt>
                <c:pt idx="1779">
                  <c:v>6/23/2022</c:v>
                </c:pt>
                <c:pt idx="1780">
                  <c:v>6/24/2022</c:v>
                </c:pt>
                <c:pt idx="1781">
                  <c:v>6/27/2022</c:v>
                </c:pt>
                <c:pt idx="1782">
                  <c:v>6/28/2022</c:v>
                </c:pt>
                <c:pt idx="1783">
                  <c:v>6/29/2022</c:v>
                </c:pt>
                <c:pt idx="1784">
                  <c:v>6/30/2022</c:v>
                </c:pt>
                <c:pt idx="1785">
                  <c:v>7/1/2022</c:v>
                </c:pt>
                <c:pt idx="1786">
                  <c:v>7/5/2022</c:v>
                </c:pt>
                <c:pt idx="1787">
                  <c:v>7/6/2022</c:v>
                </c:pt>
                <c:pt idx="1788">
                  <c:v>7/7/2022</c:v>
                </c:pt>
                <c:pt idx="1789">
                  <c:v>7/8/2022</c:v>
                </c:pt>
                <c:pt idx="1790">
                  <c:v>7/11/2022</c:v>
                </c:pt>
                <c:pt idx="1791">
                  <c:v>7/12/2022</c:v>
                </c:pt>
                <c:pt idx="1792">
                  <c:v>7/13/2022</c:v>
                </c:pt>
                <c:pt idx="1793">
                  <c:v>7/14/2022</c:v>
                </c:pt>
                <c:pt idx="1794">
                  <c:v>7/15/2022</c:v>
                </c:pt>
                <c:pt idx="1795">
                  <c:v>7/18/2022</c:v>
                </c:pt>
                <c:pt idx="1796">
                  <c:v>7/19/2022</c:v>
                </c:pt>
                <c:pt idx="1797">
                  <c:v>7/20/2022</c:v>
                </c:pt>
                <c:pt idx="1798">
                  <c:v>7/21/2022</c:v>
                </c:pt>
                <c:pt idx="1799">
                  <c:v>7/22/2022</c:v>
                </c:pt>
                <c:pt idx="1800">
                  <c:v>7/25/2022</c:v>
                </c:pt>
                <c:pt idx="1801">
                  <c:v>7/26/2022</c:v>
                </c:pt>
                <c:pt idx="1802">
                  <c:v>7/27/2022</c:v>
                </c:pt>
                <c:pt idx="1803">
                  <c:v>7/28/2022</c:v>
                </c:pt>
                <c:pt idx="1804">
                  <c:v>7/29/2022</c:v>
                </c:pt>
                <c:pt idx="1805">
                  <c:v>8/1/2022</c:v>
                </c:pt>
                <c:pt idx="1806">
                  <c:v>8/2/2022</c:v>
                </c:pt>
                <c:pt idx="1807">
                  <c:v>8/3/2022</c:v>
                </c:pt>
                <c:pt idx="1808">
                  <c:v>8/4/2022</c:v>
                </c:pt>
                <c:pt idx="1809">
                  <c:v>8/5/2022</c:v>
                </c:pt>
                <c:pt idx="1810">
                  <c:v>8/8/2022</c:v>
                </c:pt>
                <c:pt idx="1811">
                  <c:v>8/9/2022</c:v>
                </c:pt>
                <c:pt idx="1812">
                  <c:v>8/10/2022</c:v>
                </c:pt>
                <c:pt idx="1813">
                  <c:v>8/11/2022</c:v>
                </c:pt>
                <c:pt idx="1814">
                  <c:v>8/12/2022</c:v>
                </c:pt>
                <c:pt idx="1815">
                  <c:v>8/15/2022</c:v>
                </c:pt>
                <c:pt idx="1816">
                  <c:v>8/16/2022</c:v>
                </c:pt>
                <c:pt idx="1817">
                  <c:v>8/17/2022</c:v>
                </c:pt>
                <c:pt idx="1818">
                  <c:v>8/18/2022</c:v>
                </c:pt>
                <c:pt idx="1819">
                  <c:v>8/19/2022</c:v>
                </c:pt>
                <c:pt idx="1820">
                  <c:v>8/22/2022</c:v>
                </c:pt>
                <c:pt idx="1821">
                  <c:v>8/23/2022</c:v>
                </c:pt>
                <c:pt idx="1822">
                  <c:v>8/24/2022</c:v>
                </c:pt>
                <c:pt idx="1823">
                  <c:v>8/25/2022</c:v>
                </c:pt>
                <c:pt idx="1824">
                  <c:v>8/26/2022</c:v>
                </c:pt>
                <c:pt idx="1825">
                  <c:v>8/29/2022</c:v>
                </c:pt>
                <c:pt idx="1826">
                  <c:v>8/30/2022</c:v>
                </c:pt>
                <c:pt idx="1827">
                  <c:v>8/31/2022</c:v>
                </c:pt>
                <c:pt idx="1828">
                  <c:v>9/1/2022</c:v>
                </c:pt>
                <c:pt idx="1829">
                  <c:v>9/2/2022</c:v>
                </c:pt>
                <c:pt idx="1830">
                  <c:v>9/6/2022</c:v>
                </c:pt>
                <c:pt idx="1831">
                  <c:v>9/7/2022</c:v>
                </c:pt>
                <c:pt idx="1832">
                  <c:v>9/8/2022</c:v>
                </c:pt>
                <c:pt idx="1833">
                  <c:v>9/9/2022</c:v>
                </c:pt>
                <c:pt idx="1834">
                  <c:v>9/12/2022</c:v>
                </c:pt>
                <c:pt idx="1835">
                  <c:v>9/13/2022</c:v>
                </c:pt>
                <c:pt idx="1836">
                  <c:v>9/14/2022</c:v>
                </c:pt>
                <c:pt idx="1837">
                  <c:v>9/15/2022</c:v>
                </c:pt>
                <c:pt idx="1838">
                  <c:v>9/16/2022</c:v>
                </c:pt>
                <c:pt idx="1839">
                  <c:v>9/19/2022</c:v>
                </c:pt>
                <c:pt idx="1840">
                  <c:v>9/20/2022</c:v>
                </c:pt>
                <c:pt idx="1841">
                  <c:v>9/21/2022</c:v>
                </c:pt>
                <c:pt idx="1842">
                  <c:v>9/22/2022</c:v>
                </c:pt>
                <c:pt idx="1843">
                  <c:v>9/23/2022</c:v>
                </c:pt>
                <c:pt idx="1844">
                  <c:v>9/26/2022</c:v>
                </c:pt>
                <c:pt idx="1845">
                  <c:v>9/27/2022</c:v>
                </c:pt>
                <c:pt idx="1846">
                  <c:v>9/28/2022</c:v>
                </c:pt>
                <c:pt idx="1847">
                  <c:v>9/29/2022</c:v>
                </c:pt>
                <c:pt idx="1848">
                  <c:v>9/30/2022</c:v>
                </c:pt>
                <c:pt idx="1849">
                  <c:v>10/3/2022</c:v>
                </c:pt>
                <c:pt idx="1850">
                  <c:v>10/4/2022</c:v>
                </c:pt>
                <c:pt idx="1851">
                  <c:v>10/5/2022</c:v>
                </c:pt>
                <c:pt idx="1852">
                  <c:v>10/6/2022</c:v>
                </c:pt>
                <c:pt idx="1853">
                  <c:v>10/7/2022</c:v>
                </c:pt>
                <c:pt idx="1854">
                  <c:v>10/10/2022</c:v>
                </c:pt>
                <c:pt idx="1855">
                  <c:v>10/11/2022</c:v>
                </c:pt>
                <c:pt idx="1856">
                  <c:v>10/12/2022</c:v>
                </c:pt>
                <c:pt idx="1857">
                  <c:v>10/13/2022</c:v>
                </c:pt>
                <c:pt idx="1858">
                  <c:v>10/14/2022</c:v>
                </c:pt>
                <c:pt idx="1859">
                  <c:v>10/17/2022</c:v>
                </c:pt>
                <c:pt idx="1860">
                  <c:v>10/18/2022</c:v>
                </c:pt>
                <c:pt idx="1861">
                  <c:v>10/19/2022</c:v>
                </c:pt>
                <c:pt idx="1862">
                  <c:v>10/20/2022</c:v>
                </c:pt>
                <c:pt idx="1863">
                  <c:v>10/21/2022</c:v>
                </c:pt>
                <c:pt idx="1864">
                  <c:v>10/24/2022</c:v>
                </c:pt>
                <c:pt idx="1865">
                  <c:v>10/25/2022</c:v>
                </c:pt>
                <c:pt idx="1866">
                  <c:v>10/26/2022</c:v>
                </c:pt>
                <c:pt idx="1867">
                  <c:v>10/27/2022</c:v>
                </c:pt>
                <c:pt idx="1868">
                  <c:v>10/28/2022</c:v>
                </c:pt>
                <c:pt idx="1869">
                  <c:v>10/31/2022</c:v>
                </c:pt>
                <c:pt idx="1870">
                  <c:v>11/1/2022</c:v>
                </c:pt>
                <c:pt idx="1871">
                  <c:v>11/2/2022</c:v>
                </c:pt>
                <c:pt idx="1872">
                  <c:v>11/3/2022</c:v>
                </c:pt>
                <c:pt idx="1873">
                  <c:v>11/4/2022</c:v>
                </c:pt>
                <c:pt idx="1874">
                  <c:v>11/7/2022</c:v>
                </c:pt>
                <c:pt idx="1875">
                  <c:v>11/8/2022</c:v>
                </c:pt>
                <c:pt idx="1876">
                  <c:v>11/9/2022</c:v>
                </c:pt>
                <c:pt idx="1877">
                  <c:v>11/10/2022</c:v>
                </c:pt>
                <c:pt idx="1878">
                  <c:v>11/11/2022</c:v>
                </c:pt>
                <c:pt idx="1879">
                  <c:v>11/14/2022</c:v>
                </c:pt>
                <c:pt idx="1880">
                  <c:v>11/15/2022</c:v>
                </c:pt>
                <c:pt idx="1881">
                  <c:v>11/16/2022</c:v>
                </c:pt>
                <c:pt idx="1882">
                  <c:v>11/17/2022</c:v>
                </c:pt>
                <c:pt idx="1883">
                  <c:v>11/18/2022</c:v>
                </c:pt>
                <c:pt idx="1884">
                  <c:v>11/21/2022</c:v>
                </c:pt>
                <c:pt idx="1885">
                  <c:v>11/22/2022</c:v>
                </c:pt>
                <c:pt idx="1886">
                  <c:v>11/23/2022</c:v>
                </c:pt>
                <c:pt idx="1887">
                  <c:v>11/25/2022</c:v>
                </c:pt>
                <c:pt idx="1888">
                  <c:v>11/28/2022</c:v>
                </c:pt>
                <c:pt idx="1889">
                  <c:v>11/29/2022</c:v>
                </c:pt>
                <c:pt idx="1890">
                  <c:v>11/30/2022</c:v>
                </c:pt>
                <c:pt idx="1891">
                  <c:v>12/1/2022</c:v>
                </c:pt>
                <c:pt idx="1892">
                  <c:v>12/2/2022</c:v>
                </c:pt>
                <c:pt idx="1893">
                  <c:v>12/5/2022</c:v>
                </c:pt>
                <c:pt idx="1894">
                  <c:v>12/6/2022</c:v>
                </c:pt>
                <c:pt idx="1895">
                  <c:v>12/7/2022</c:v>
                </c:pt>
                <c:pt idx="1896">
                  <c:v>12/8/2022</c:v>
                </c:pt>
                <c:pt idx="1897">
                  <c:v>12/9/2022</c:v>
                </c:pt>
                <c:pt idx="1898">
                  <c:v>12/12/2022</c:v>
                </c:pt>
                <c:pt idx="1899">
                  <c:v>12/13/2022</c:v>
                </c:pt>
                <c:pt idx="1900">
                  <c:v>12/14/2022</c:v>
                </c:pt>
                <c:pt idx="1901">
                  <c:v>12/15/2022</c:v>
                </c:pt>
                <c:pt idx="1902">
                  <c:v>12/16/2022</c:v>
                </c:pt>
                <c:pt idx="1903">
                  <c:v>12/19/2022</c:v>
                </c:pt>
                <c:pt idx="1904">
                  <c:v>12/20/2022</c:v>
                </c:pt>
                <c:pt idx="1905">
                  <c:v>12/21/2022</c:v>
                </c:pt>
                <c:pt idx="1906">
                  <c:v>12/22/2022</c:v>
                </c:pt>
                <c:pt idx="1907">
                  <c:v>12/23/2022</c:v>
                </c:pt>
                <c:pt idx="1908">
                  <c:v>12/27/2022</c:v>
                </c:pt>
                <c:pt idx="1909">
                  <c:v>12/28/2022</c:v>
                </c:pt>
                <c:pt idx="1910">
                  <c:v>12/29/2022</c:v>
                </c:pt>
                <c:pt idx="1911">
                  <c:v>12/30/2022</c:v>
                </c:pt>
                <c:pt idx="1912">
                  <c:v>1/3/2023</c:v>
                </c:pt>
                <c:pt idx="1913">
                  <c:v>1/4/2023</c:v>
                </c:pt>
                <c:pt idx="1914">
                  <c:v>1/5/2023</c:v>
                </c:pt>
                <c:pt idx="1915">
                  <c:v>1/6/2023</c:v>
                </c:pt>
                <c:pt idx="1916">
                  <c:v>1/9/2023</c:v>
                </c:pt>
                <c:pt idx="1917">
                  <c:v>1/10/2023</c:v>
                </c:pt>
                <c:pt idx="1918">
                  <c:v>1/11/2023</c:v>
                </c:pt>
                <c:pt idx="1919">
                  <c:v>1/12/2023</c:v>
                </c:pt>
                <c:pt idx="1920">
                  <c:v>1/13/2023</c:v>
                </c:pt>
                <c:pt idx="1921">
                  <c:v>1/17/2023</c:v>
                </c:pt>
                <c:pt idx="1922">
                  <c:v>1/18/2023</c:v>
                </c:pt>
                <c:pt idx="1923">
                  <c:v>1/19/2023</c:v>
                </c:pt>
                <c:pt idx="1924">
                  <c:v>1/20/2023</c:v>
                </c:pt>
                <c:pt idx="1925">
                  <c:v>1/23/2023</c:v>
                </c:pt>
                <c:pt idx="1926">
                  <c:v>1/24/2023</c:v>
                </c:pt>
                <c:pt idx="1927">
                  <c:v>1/25/2023</c:v>
                </c:pt>
                <c:pt idx="1928">
                  <c:v>1/26/2023</c:v>
                </c:pt>
                <c:pt idx="1929">
                  <c:v>1/27/2023</c:v>
                </c:pt>
                <c:pt idx="1930">
                  <c:v>1/30/2023</c:v>
                </c:pt>
                <c:pt idx="1931">
                  <c:v>1/31/2023</c:v>
                </c:pt>
                <c:pt idx="1932">
                  <c:v>2/1/2023</c:v>
                </c:pt>
                <c:pt idx="1933">
                  <c:v>2/2/2023</c:v>
                </c:pt>
                <c:pt idx="1934">
                  <c:v>2/3/2023</c:v>
                </c:pt>
                <c:pt idx="1935">
                  <c:v>2/6/2023</c:v>
                </c:pt>
                <c:pt idx="1936">
                  <c:v>2/7/2023</c:v>
                </c:pt>
                <c:pt idx="1937">
                  <c:v>2/8/2023</c:v>
                </c:pt>
                <c:pt idx="1938">
                  <c:v>2/9/2023</c:v>
                </c:pt>
                <c:pt idx="1939">
                  <c:v>2/10/2023</c:v>
                </c:pt>
                <c:pt idx="1940">
                  <c:v>2/13/2023</c:v>
                </c:pt>
                <c:pt idx="1941">
                  <c:v>2/14/2023</c:v>
                </c:pt>
                <c:pt idx="1942">
                  <c:v>2/15/2023</c:v>
                </c:pt>
                <c:pt idx="1943">
                  <c:v>2/16/2023</c:v>
                </c:pt>
                <c:pt idx="1944">
                  <c:v>2/17/2023</c:v>
                </c:pt>
                <c:pt idx="1945">
                  <c:v>2/21/2023</c:v>
                </c:pt>
                <c:pt idx="1946">
                  <c:v>2/22/2023</c:v>
                </c:pt>
                <c:pt idx="1947">
                  <c:v>2/23/2023</c:v>
                </c:pt>
                <c:pt idx="1948">
                  <c:v>2/24/2023</c:v>
                </c:pt>
                <c:pt idx="1949">
                  <c:v>2/27/2023</c:v>
                </c:pt>
                <c:pt idx="1950">
                  <c:v>2/28/2023</c:v>
                </c:pt>
                <c:pt idx="1951">
                  <c:v>3/1/2023</c:v>
                </c:pt>
                <c:pt idx="1952">
                  <c:v>3/2/2023</c:v>
                </c:pt>
                <c:pt idx="1953">
                  <c:v>3/3/2023</c:v>
                </c:pt>
                <c:pt idx="1954">
                  <c:v>3/6/2023</c:v>
                </c:pt>
                <c:pt idx="1955">
                  <c:v>3/7/2023</c:v>
                </c:pt>
                <c:pt idx="1956">
                  <c:v>3/8/2023</c:v>
                </c:pt>
                <c:pt idx="1957">
                  <c:v>3/9/2023</c:v>
                </c:pt>
                <c:pt idx="1958">
                  <c:v>3/10/2023</c:v>
                </c:pt>
                <c:pt idx="1959">
                  <c:v>3/13/2023</c:v>
                </c:pt>
                <c:pt idx="1960">
                  <c:v>3/14/2023</c:v>
                </c:pt>
                <c:pt idx="1961">
                  <c:v>3/15/2023</c:v>
                </c:pt>
                <c:pt idx="1962">
                  <c:v>3/16/2023</c:v>
                </c:pt>
                <c:pt idx="1963">
                  <c:v>3/17/2023</c:v>
                </c:pt>
                <c:pt idx="1964">
                  <c:v>3/20/2023</c:v>
                </c:pt>
                <c:pt idx="1965">
                  <c:v>3/21/2023</c:v>
                </c:pt>
                <c:pt idx="1966">
                  <c:v>3/22/2023</c:v>
                </c:pt>
                <c:pt idx="1967">
                  <c:v>3/23/2023</c:v>
                </c:pt>
                <c:pt idx="1968">
                  <c:v>3/24/2023</c:v>
                </c:pt>
                <c:pt idx="1969">
                  <c:v>3/27/2023</c:v>
                </c:pt>
                <c:pt idx="1970">
                  <c:v>3/28/2023</c:v>
                </c:pt>
                <c:pt idx="1971">
                  <c:v>3/29/2023</c:v>
                </c:pt>
                <c:pt idx="1972">
                  <c:v>3/30/2023</c:v>
                </c:pt>
                <c:pt idx="1973">
                  <c:v>3/31/2023</c:v>
                </c:pt>
                <c:pt idx="1974">
                  <c:v>4/3/2023</c:v>
                </c:pt>
                <c:pt idx="1975">
                  <c:v>4/4/2023</c:v>
                </c:pt>
                <c:pt idx="1976">
                  <c:v>4/5/2023</c:v>
                </c:pt>
                <c:pt idx="1977">
                  <c:v>4/6/2023</c:v>
                </c:pt>
                <c:pt idx="1978">
                  <c:v>4/10/2023</c:v>
                </c:pt>
                <c:pt idx="1979">
                  <c:v>4/11/2023</c:v>
                </c:pt>
                <c:pt idx="1980">
                  <c:v>4/12/2023</c:v>
                </c:pt>
                <c:pt idx="1981">
                  <c:v>4/13/2023</c:v>
                </c:pt>
                <c:pt idx="1982">
                  <c:v>4/14/2023</c:v>
                </c:pt>
                <c:pt idx="1983">
                  <c:v>4/17/2023</c:v>
                </c:pt>
                <c:pt idx="1984">
                  <c:v>4/18/2023</c:v>
                </c:pt>
                <c:pt idx="1985">
                  <c:v>4/19/2023</c:v>
                </c:pt>
                <c:pt idx="1986">
                  <c:v>4/20/2023</c:v>
                </c:pt>
                <c:pt idx="1987">
                  <c:v>4/21/2023</c:v>
                </c:pt>
                <c:pt idx="1988">
                  <c:v>4/24/2023</c:v>
                </c:pt>
                <c:pt idx="1989">
                  <c:v>4/25/2023</c:v>
                </c:pt>
                <c:pt idx="1990">
                  <c:v>4/26/2023</c:v>
                </c:pt>
                <c:pt idx="1991">
                  <c:v>4/27/2023</c:v>
                </c:pt>
                <c:pt idx="1992">
                  <c:v>4/28/2023</c:v>
                </c:pt>
                <c:pt idx="1993">
                  <c:v>5/1/2023</c:v>
                </c:pt>
                <c:pt idx="1994">
                  <c:v>5/2/2023</c:v>
                </c:pt>
                <c:pt idx="1995">
                  <c:v>5/3/2023</c:v>
                </c:pt>
                <c:pt idx="1996">
                  <c:v>5/4/2023</c:v>
                </c:pt>
                <c:pt idx="1997">
                  <c:v>5/5/2023</c:v>
                </c:pt>
                <c:pt idx="1998">
                  <c:v>5/8/2023</c:v>
                </c:pt>
                <c:pt idx="1999">
                  <c:v>5/9/2023</c:v>
                </c:pt>
                <c:pt idx="2000">
                  <c:v>5/10/2023</c:v>
                </c:pt>
                <c:pt idx="2001">
                  <c:v>5/11/2023</c:v>
                </c:pt>
                <c:pt idx="2002">
                  <c:v>5/12/2023</c:v>
                </c:pt>
                <c:pt idx="2003">
                  <c:v>5/15/2023</c:v>
                </c:pt>
                <c:pt idx="2004">
                  <c:v>5/16/2023</c:v>
                </c:pt>
                <c:pt idx="2005">
                  <c:v>5/17/2023</c:v>
                </c:pt>
                <c:pt idx="2006">
                  <c:v>5/18/2023</c:v>
                </c:pt>
                <c:pt idx="2007">
                  <c:v>5/19/2023</c:v>
                </c:pt>
                <c:pt idx="2008">
                  <c:v>5/22/2023</c:v>
                </c:pt>
                <c:pt idx="2009">
                  <c:v>5/23/2023</c:v>
                </c:pt>
                <c:pt idx="2010">
                  <c:v>5/24/2023</c:v>
                </c:pt>
                <c:pt idx="2011">
                  <c:v>5/25/2023</c:v>
                </c:pt>
                <c:pt idx="2012">
                  <c:v>5/26/2023</c:v>
                </c:pt>
                <c:pt idx="2013">
                  <c:v>5/30/2023</c:v>
                </c:pt>
                <c:pt idx="2014">
                  <c:v>5/31/2023</c:v>
                </c:pt>
                <c:pt idx="2015">
                  <c:v>6/1/2023</c:v>
                </c:pt>
                <c:pt idx="2016">
                  <c:v>6/2/2023</c:v>
                </c:pt>
                <c:pt idx="2017">
                  <c:v>6/5/2023</c:v>
                </c:pt>
                <c:pt idx="2018">
                  <c:v>6/6/2023</c:v>
                </c:pt>
                <c:pt idx="2019">
                  <c:v>6/7/2023</c:v>
                </c:pt>
                <c:pt idx="2020">
                  <c:v>6/8/2023</c:v>
                </c:pt>
                <c:pt idx="2021">
                  <c:v>6/9/2023</c:v>
                </c:pt>
                <c:pt idx="2022">
                  <c:v>6/12/2023</c:v>
                </c:pt>
                <c:pt idx="2023">
                  <c:v>6/13/2023</c:v>
                </c:pt>
                <c:pt idx="2024">
                  <c:v>6/14/2023</c:v>
                </c:pt>
                <c:pt idx="2025">
                  <c:v>6/15/2023</c:v>
                </c:pt>
                <c:pt idx="2026">
                  <c:v>6/16/2023</c:v>
                </c:pt>
                <c:pt idx="2027">
                  <c:v>6/20/2023</c:v>
                </c:pt>
                <c:pt idx="2028">
                  <c:v>6/21/2023</c:v>
                </c:pt>
                <c:pt idx="2029">
                  <c:v>6/22/2023</c:v>
                </c:pt>
                <c:pt idx="2030">
                  <c:v>6/23/2023</c:v>
                </c:pt>
                <c:pt idx="2031">
                  <c:v>6/26/2023</c:v>
                </c:pt>
                <c:pt idx="2032">
                  <c:v>6/27/2023</c:v>
                </c:pt>
                <c:pt idx="2033">
                  <c:v>6/28/2023</c:v>
                </c:pt>
                <c:pt idx="2034">
                  <c:v>6/29/2023</c:v>
                </c:pt>
                <c:pt idx="2035">
                  <c:v>6/30/2023</c:v>
                </c:pt>
                <c:pt idx="2036">
                  <c:v>7/3/2023</c:v>
                </c:pt>
                <c:pt idx="2037">
                  <c:v>7/5/2023</c:v>
                </c:pt>
                <c:pt idx="2038">
                  <c:v>7/6/2023</c:v>
                </c:pt>
                <c:pt idx="2039">
                  <c:v>7/7/2023</c:v>
                </c:pt>
                <c:pt idx="2040">
                  <c:v>7/10/2023</c:v>
                </c:pt>
                <c:pt idx="2041">
                  <c:v>7/11/2023</c:v>
                </c:pt>
                <c:pt idx="2042">
                  <c:v>7/12/2023</c:v>
                </c:pt>
                <c:pt idx="2043">
                  <c:v>7/13/2023</c:v>
                </c:pt>
                <c:pt idx="2044">
                  <c:v>7/14/2023</c:v>
                </c:pt>
                <c:pt idx="2045">
                  <c:v>7/17/2023</c:v>
                </c:pt>
                <c:pt idx="2046">
                  <c:v>7/18/2023</c:v>
                </c:pt>
                <c:pt idx="2047">
                  <c:v>7/19/2023</c:v>
                </c:pt>
                <c:pt idx="2048">
                  <c:v>7/20/2023</c:v>
                </c:pt>
                <c:pt idx="2049">
                  <c:v>7/21/2023</c:v>
                </c:pt>
                <c:pt idx="2050">
                  <c:v>7/24/2023</c:v>
                </c:pt>
                <c:pt idx="2051">
                  <c:v>7/25/2023</c:v>
                </c:pt>
                <c:pt idx="2052">
                  <c:v>7/26/2023</c:v>
                </c:pt>
                <c:pt idx="2053">
                  <c:v>7/27/2023</c:v>
                </c:pt>
                <c:pt idx="2054">
                  <c:v>7/28/2023</c:v>
                </c:pt>
                <c:pt idx="2055">
                  <c:v>7/31/2023</c:v>
                </c:pt>
                <c:pt idx="2056">
                  <c:v>8/1/2023</c:v>
                </c:pt>
                <c:pt idx="2057">
                  <c:v>8/2/2023</c:v>
                </c:pt>
                <c:pt idx="2058">
                  <c:v>8/3/2023</c:v>
                </c:pt>
                <c:pt idx="2059">
                  <c:v>8/4/2023</c:v>
                </c:pt>
                <c:pt idx="2060">
                  <c:v>8/7/2023</c:v>
                </c:pt>
                <c:pt idx="2061">
                  <c:v>8/8/2023</c:v>
                </c:pt>
                <c:pt idx="2062">
                  <c:v>8/9/2023</c:v>
                </c:pt>
                <c:pt idx="2063">
                  <c:v>8/10/2023</c:v>
                </c:pt>
                <c:pt idx="2064">
                  <c:v>8/11/2023</c:v>
                </c:pt>
                <c:pt idx="2065">
                  <c:v>8/14/2023</c:v>
                </c:pt>
                <c:pt idx="2066">
                  <c:v>8/15/2023</c:v>
                </c:pt>
                <c:pt idx="2067">
                  <c:v>8/16/2023</c:v>
                </c:pt>
                <c:pt idx="2068">
                  <c:v>8/17/2023</c:v>
                </c:pt>
                <c:pt idx="2069">
                  <c:v>8/18/2023</c:v>
                </c:pt>
                <c:pt idx="2070">
                  <c:v>8/21/2023</c:v>
                </c:pt>
                <c:pt idx="2071">
                  <c:v>8/22/2023</c:v>
                </c:pt>
                <c:pt idx="2072">
                  <c:v>8/23/2023</c:v>
                </c:pt>
                <c:pt idx="2073">
                  <c:v>8/24/2023</c:v>
                </c:pt>
                <c:pt idx="2074">
                  <c:v>8/25/2023</c:v>
                </c:pt>
                <c:pt idx="2075">
                  <c:v>8/28/2023</c:v>
                </c:pt>
                <c:pt idx="2076">
                  <c:v>8/29/2023</c:v>
                </c:pt>
                <c:pt idx="2077">
                  <c:v>8/30/2023</c:v>
                </c:pt>
                <c:pt idx="2078">
                  <c:v>8/31/2023</c:v>
                </c:pt>
                <c:pt idx="2079">
                  <c:v>9/1/2023</c:v>
                </c:pt>
                <c:pt idx="2080">
                  <c:v>9/5/2023</c:v>
                </c:pt>
                <c:pt idx="2081">
                  <c:v>9/6/2023</c:v>
                </c:pt>
                <c:pt idx="2082">
                  <c:v>9/7/2023</c:v>
                </c:pt>
                <c:pt idx="2083">
                  <c:v>9/8/2023</c:v>
                </c:pt>
                <c:pt idx="2084">
                  <c:v>9/11/2023</c:v>
                </c:pt>
                <c:pt idx="2085">
                  <c:v>9/12/2023</c:v>
                </c:pt>
                <c:pt idx="2086">
                  <c:v>9/13/2023</c:v>
                </c:pt>
                <c:pt idx="2087">
                  <c:v>9/14/2023</c:v>
                </c:pt>
                <c:pt idx="2088">
                  <c:v>9/15/2023</c:v>
                </c:pt>
                <c:pt idx="2089">
                  <c:v>9/18/2023</c:v>
                </c:pt>
                <c:pt idx="2090">
                  <c:v>9/19/2023</c:v>
                </c:pt>
                <c:pt idx="2091">
                  <c:v>9/20/2023</c:v>
                </c:pt>
                <c:pt idx="2092">
                  <c:v>9/21/2023</c:v>
                </c:pt>
                <c:pt idx="2093">
                  <c:v>9/22/2023</c:v>
                </c:pt>
                <c:pt idx="2094">
                  <c:v>9/25/2023</c:v>
                </c:pt>
                <c:pt idx="2095">
                  <c:v>9/26/2023</c:v>
                </c:pt>
                <c:pt idx="2096">
                  <c:v>9/27/2023</c:v>
                </c:pt>
                <c:pt idx="2097">
                  <c:v>9/28/2023</c:v>
                </c:pt>
                <c:pt idx="2098">
                  <c:v>9/29/2023</c:v>
                </c:pt>
                <c:pt idx="2099">
                  <c:v>10/2/2023</c:v>
                </c:pt>
                <c:pt idx="2100">
                  <c:v>10/3/2023</c:v>
                </c:pt>
                <c:pt idx="2101">
                  <c:v>10/4/2023</c:v>
                </c:pt>
                <c:pt idx="2102">
                  <c:v>10/5/2023</c:v>
                </c:pt>
                <c:pt idx="2103">
                  <c:v>10/6/2023</c:v>
                </c:pt>
                <c:pt idx="2104">
                  <c:v>10/9/2023</c:v>
                </c:pt>
                <c:pt idx="2105">
                  <c:v>10/10/2023</c:v>
                </c:pt>
                <c:pt idx="2106">
                  <c:v>10/11/2023</c:v>
                </c:pt>
                <c:pt idx="2107">
                  <c:v>10/12/2023</c:v>
                </c:pt>
                <c:pt idx="2108">
                  <c:v>10/13/2023</c:v>
                </c:pt>
                <c:pt idx="2109">
                  <c:v>10/16/2023</c:v>
                </c:pt>
                <c:pt idx="2110">
                  <c:v>10/17/2023</c:v>
                </c:pt>
                <c:pt idx="2111">
                  <c:v>10/18/2023</c:v>
                </c:pt>
                <c:pt idx="2112">
                  <c:v>10/19/2023</c:v>
                </c:pt>
                <c:pt idx="2113">
                  <c:v>10/20/2023</c:v>
                </c:pt>
                <c:pt idx="2114">
                  <c:v>10/23/2023</c:v>
                </c:pt>
                <c:pt idx="2115">
                  <c:v>10/24/2023</c:v>
                </c:pt>
                <c:pt idx="2116">
                  <c:v>10/25/2023</c:v>
                </c:pt>
                <c:pt idx="2117">
                  <c:v>10/26/2023</c:v>
                </c:pt>
                <c:pt idx="2118">
                  <c:v>10/27/2023</c:v>
                </c:pt>
                <c:pt idx="2119">
                  <c:v>10/30/2023</c:v>
                </c:pt>
                <c:pt idx="2120">
                  <c:v>10/31/2023</c:v>
                </c:pt>
                <c:pt idx="2121">
                  <c:v>11/1/2023</c:v>
                </c:pt>
                <c:pt idx="2122">
                  <c:v>11/2/2023</c:v>
                </c:pt>
                <c:pt idx="2123">
                  <c:v>11/3/2023</c:v>
                </c:pt>
                <c:pt idx="2124">
                  <c:v>11/6/2023</c:v>
                </c:pt>
                <c:pt idx="2125">
                  <c:v>11/7/2023</c:v>
                </c:pt>
                <c:pt idx="2126">
                  <c:v>11/8/2023</c:v>
                </c:pt>
                <c:pt idx="2127">
                  <c:v>11/9/2023</c:v>
                </c:pt>
                <c:pt idx="2128">
                  <c:v>11/10/2023</c:v>
                </c:pt>
                <c:pt idx="2129">
                  <c:v>11/13/2023</c:v>
                </c:pt>
                <c:pt idx="2130">
                  <c:v>11/14/2023</c:v>
                </c:pt>
                <c:pt idx="2131">
                  <c:v>11/15/2023</c:v>
                </c:pt>
                <c:pt idx="2132">
                  <c:v>11/16/2023</c:v>
                </c:pt>
                <c:pt idx="2133">
                  <c:v>11/17/2023</c:v>
                </c:pt>
                <c:pt idx="2134">
                  <c:v>11/20/2023</c:v>
                </c:pt>
                <c:pt idx="2135">
                  <c:v>11/21/2023</c:v>
                </c:pt>
                <c:pt idx="2136">
                  <c:v>11/22/2023</c:v>
                </c:pt>
                <c:pt idx="2137">
                  <c:v>11/24/2023</c:v>
                </c:pt>
                <c:pt idx="2138">
                  <c:v>11/27/2023</c:v>
                </c:pt>
                <c:pt idx="2139">
                  <c:v>11/28/2023</c:v>
                </c:pt>
                <c:pt idx="2140">
                  <c:v>11/29/2023</c:v>
                </c:pt>
                <c:pt idx="2141">
                  <c:v>11/30/2023</c:v>
                </c:pt>
                <c:pt idx="2142">
                  <c:v>12/1/2023</c:v>
                </c:pt>
                <c:pt idx="2143">
                  <c:v>12/4/2023</c:v>
                </c:pt>
                <c:pt idx="2144">
                  <c:v>12/5/2023</c:v>
                </c:pt>
                <c:pt idx="2145">
                  <c:v>12/6/2023</c:v>
                </c:pt>
                <c:pt idx="2146">
                  <c:v>12/7/2023</c:v>
                </c:pt>
                <c:pt idx="2147">
                  <c:v>12/8/2023</c:v>
                </c:pt>
                <c:pt idx="2148">
                  <c:v>12/11/2023</c:v>
                </c:pt>
                <c:pt idx="2149">
                  <c:v>12/12/2023</c:v>
                </c:pt>
                <c:pt idx="2150">
                  <c:v>12/13/2023</c:v>
                </c:pt>
                <c:pt idx="2151">
                  <c:v>12/14/2023</c:v>
                </c:pt>
                <c:pt idx="2152">
                  <c:v>12/15/2023</c:v>
                </c:pt>
                <c:pt idx="2153">
                  <c:v>12/18/2023</c:v>
                </c:pt>
                <c:pt idx="2154">
                  <c:v>12/19/2023</c:v>
                </c:pt>
                <c:pt idx="2155">
                  <c:v>12/20/2023</c:v>
                </c:pt>
                <c:pt idx="2156">
                  <c:v>12/21/2023</c:v>
                </c:pt>
                <c:pt idx="2157">
                  <c:v>12/22/2023</c:v>
                </c:pt>
                <c:pt idx="2158">
                  <c:v>12/26/2023</c:v>
                </c:pt>
                <c:pt idx="2159">
                  <c:v>12/27/2023</c:v>
                </c:pt>
                <c:pt idx="2160">
                  <c:v>12/28/2023</c:v>
                </c:pt>
                <c:pt idx="2161">
                  <c:v>12/29/2023</c:v>
                </c:pt>
                <c:pt idx="2162">
                  <c:v>1/2/2024</c:v>
                </c:pt>
                <c:pt idx="2163">
                  <c:v>1/3/2024</c:v>
                </c:pt>
                <c:pt idx="2164">
                  <c:v>1/4/2024</c:v>
                </c:pt>
                <c:pt idx="2165">
                  <c:v>1/5/2024</c:v>
                </c:pt>
                <c:pt idx="2166">
                  <c:v>1/8/2024</c:v>
                </c:pt>
                <c:pt idx="2167">
                  <c:v>1/9/2024</c:v>
                </c:pt>
                <c:pt idx="2168">
                  <c:v>1/10/2024</c:v>
                </c:pt>
                <c:pt idx="2169">
                  <c:v>1/11/2024</c:v>
                </c:pt>
                <c:pt idx="2170">
                  <c:v>1/12/2024</c:v>
                </c:pt>
                <c:pt idx="2171">
                  <c:v>1/16/2024</c:v>
                </c:pt>
                <c:pt idx="2172">
                  <c:v>1/17/2024</c:v>
                </c:pt>
                <c:pt idx="2173">
                  <c:v>1/18/2024</c:v>
                </c:pt>
                <c:pt idx="2174">
                  <c:v>1/19/2024</c:v>
                </c:pt>
                <c:pt idx="2175">
                  <c:v>1/22/2024</c:v>
                </c:pt>
                <c:pt idx="2176">
                  <c:v>1/23/2024</c:v>
                </c:pt>
                <c:pt idx="2177">
                  <c:v>1/24/2024</c:v>
                </c:pt>
                <c:pt idx="2178">
                  <c:v>1/25/2024</c:v>
                </c:pt>
                <c:pt idx="2179">
                  <c:v>1/26/2024</c:v>
                </c:pt>
                <c:pt idx="2180">
                  <c:v>1/29/2024</c:v>
                </c:pt>
                <c:pt idx="2181">
                  <c:v>1/30/2024</c:v>
                </c:pt>
                <c:pt idx="2182">
                  <c:v>1/31/2024</c:v>
                </c:pt>
                <c:pt idx="2183">
                  <c:v>2/1/2024</c:v>
                </c:pt>
                <c:pt idx="2184">
                  <c:v>2/2/2024</c:v>
                </c:pt>
                <c:pt idx="2185">
                  <c:v>2/5/2024</c:v>
                </c:pt>
                <c:pt idx="2186">
                  <c:v>2/6/2024</c:v>
                </c:pt>
                <c:pt idx="2187">
                  <c:v>2/7/2024</c:v>
                </c:pt>
                <c:pt idx="2188">
                  <c:v>2/8/2024</c:v>
                </c:pt>
                <c:pt idx="2189">
                  <c:v>2/9/2024</c:v>
                </c:pt>
                <c:pt idx="2190">
                  <c:v>2/12/2024</c:v>
                </c:pt>
                <c:pt idx="2191">
                  <c:v>2/13/2024</c:v>
                </c:pt>
                <c:pt idx="2192">
                  <c:v>2/14/2024</c:v>
                </c:pt>
                <c:pt idx="2193">
                  <c:v>2/15/2024</c:v>
                </c:pt>
                <c:pt idx="2194">
                  <c:v>2/16/2024</c:v>
                </c:pt>
                <c:pt idx="2195">
                  <c:v>2/20/2024</c:v>
                </c:pt>
                <c:pt idx="2196">
                  <c:v>2/21/2024</c:v>
                </c:pt>
                <c:pt idx="2197">
                  <c:v>2/22/2024</c:v>
                </c:pt>
                <c:pt idx="2198">
                  <c:v>2/23/2024</c:v>
                </c:pt>
                <c:pt idx="2199">
                  <c:v>2/26/2024</c:v>
                </c:pt>
                <c:pt idx="2200">
                  <c:v>2/27/2024</c:v>
                </c:pt>
                <c:pt idx="2201">
                  <c:v>2/28/2024</c:v>
                </c:pt>
                <c:pt idx="2202">
                  <c:v>2/29/2024</c:v>
                </c:pt>
                <c:pt idx="2203">
                  <c:v>3/1/2024</c:v>
                </c:pt>
                <c:pt idx="2204">
                  <c:v>3/4/2024</c:v>
                </c:pt>
                <c:pt idx="2205">
                  <c:v>3/5/2024</c:v>
                </c:pt>
                <c:pt idx="2206">
                  <c:v>3/6/2024</c:v>
                </c:pt>
                <c:pt idx="2207">
                  <c:v>3/7/2024</c:v>
                </c:pt>
                <c:pt idx="2208">
                  <c:v>3/8/2024</c:v>
                </c:pt>
                <c:pt idx="2209">
                  <c:v>3/11/2024</c:v>
                </c:pt>
                <c:pt idx="2210">
                  <c:v>3/12/2024</c:v>
                </c:pt>
                <c:pt idx="2211">
                  <c:v>3/13/2024</c:v>
                </c:pt>
                <c:pt idx="2212">
                  <c:v>3/14/2024</c:v>
                </c:pt>
                <c:pt idx="2213">
                  <c:v>3/15/2024</c:v>
                </c:pt>
                <c:pt idx="2214">
                  <c:v>3/18/2024</c:v>
                </c:pt>
                <c:pt idx="2215">
                  <c:v>3/19/2024</c:v>
                </c:pt>
                <c:pt idx="2216">
                  <c:v>3/20/2024</c:v>
                </c:pt>
                <c:pt idx="2217">
                  <c:v>3/21/2024</c:v>
                </c:pt>
                <c:pt idx="2218">
                  <c:v>3/22/2024</c:v>
                </c:pt>
                <c:pt idx="2219">
                  <c:v>3/25/2024</c:v>
                </c:pt>
                <c:pt idx="2220">
                  <c:v>3/26/2024</c:v>
                </c:pt>
                <c:pt idx="2221">
                  <c:v>3/27/2024</c:v>
                </c:pt>
                <c:pt idx="2222">
                  <c:v>3/28/2024</c:v>
                </c:pt>
                <c:pt idx="2223">
                  <c:v>4/1/2024</c:v>
                </c:pt>
                <c:pt idx="2224">
                  <c:v>4/2/2024</c:v>
                </c:pt>
                <c:pt idx="2225">
                  <c:v>4/3/2024</c:v>
                </c:pt>
                <c:pt idx="2226">
                  <c:v>4/4/2024</c:v>
                </c:pt>
                <c:pt idx="2227">
                  <c:v>4/5/2024</c:v>
                </c:pt>
                <c:pt idx="2228">
                  <c:v>4/8/2024</c:v>
                </c:pt>
                <c:pt idx="2229">
                  <c:v>4/9/2024</c:v>
                </c:pt>
                <c:pt idx="2230">
                  <c:v>4/10/2024</c:v>
                </c:pt>
                <c:pt idx="2231">
                  <c:v>4/11/2024</c:v>
                </c:pt>
                <c:pt idx="2232">
                  <c:v>4/12/2024</c:v>
                </c:pt>
                <c:pt idx="2233">
                  <c:v>4/15/2024</c:v>
                </c:pt>
                <c:pt idx="2234">
                  <c:v>4/16/2024</c:v>
                </c:pt>
                <c:pt idx="2235">
                  <c:v>4/17/2024</c:v>
                </c:pt>
                <c:pt idx="2236">
                  <c:v>4/18/2024</c:v>
                </c:pt>
                <c:pt idx="2237">
                  <c:v>4/19/2024</c:v>
                </c:pt>
                <c:pt idx="2238">
                  <c:v>4/22/2024</c:v>
                </c:pt>
                <c:pt idx="2239">
                  <c:v>4/23/2024</c:v>
                </c:pt>
                <c:pt idx="2240">
                  <c:v>4/24/2024</c:v>
                </c:pt>
                <c:pt idx="2241">
                  <c:v>4/25/2024</c:v>
                </c:pt>
                <c:pt idx="2242">
                  <c:v>4/26/2024</c:v>
                </c:pt>
                <c:pt idx="2243">
                  <c:v>4/29/2024</c:v>
                </c:pt>
                <c:pt idx="2244">
                  <c:v>4/30/2024</c:v>
                </c:pt>
                <c:pt idx="2245">
                  <c:v>5/1/2024</c:v>
                </c:pt>
                <c:pt idx="2246">
                  <c:v>5/2/2024</c:v>
                </c:pt>
                <c:pt idx="2247">
                  <c:v>5/3/2024</c:v>
                </c:pt>
                <c:pt idx="2248">
                  <c:v>5/6/2024</c:v>
                </c:pt>
                <c:pt idx="2249">
                  <c:v>5/7/2024</c:v>
                </c:pt>
                <c:pt idx="2250">
                  <c:v>5/8/2024</c:v>
                </c:pt>
                <c:pt idx="2251">
                  <c:v>5/9/2024</c:v>
                </c:pt>
                <c:pt idx="2252">
                  <c:v>5/10/2024</c:v>
                </c:pt>
                <c:pt idx="2253">
                  <c:v>5/13/2024</c:v>
                </c:pt>
                <c:pt idx="2254">
                  <c:v>5/14/2024</c:v>
                </c:pt>
                <c:pt idx="2255">
                  <c:v>5/15/2024</c:v>
                </c:pt>
                <c:pt idx="2256">
                  <c:v>5/16/2024</c:v>
                </c:pt>
                <c:pt idx="2257">
                  <c:v>5/17/2024</c:v>
                </c:pt>
                <c:pt idx="2258">
                  <c:v>5/20/2024</c:v>
                </c:pt>
                <c:pt idx="2259">
                  <c:v>5/21/2024</c:v>
                </c:pt>
                <c:pt idx="2260">
                  <c:v>5/22/2024</c:v>
                </c:pt>
                <c:pt idx="2261">
                  <c:v>5/23/2024</c:v>
                </c:pt>
                <c:pt idx="2262">
                  <c:v>5/24/2024</c:v>
                </c:pt>
                <c:pt idx="2263">
                  <c:v>5/28/2024</c:v>
                </c:pt>
                <c:pt idx="2264">
                  <c:v>5/29/2024</c:v>
                </c:pt>
                <c:pt idx="2265">
                  <c:v>5/30/2024</c:v>
                </c:pt>
                <c:pt idx="2266">
                  <c:v>5/31/2024</c:v>
                </c:pt>
                <c:pt idx="2267">
                  <c:v>6/3/2024</c:v>
                </c:pt>
                <c:pt idx="2268">
                  <c:v>6/4/2024</c:v>
                </c:pt>
                <c:pt idx="2269">
                  <c:v>6/5/2024</c:v>
                </c:pt>
                <c:pt idx="2270">
                  <c:v>6/6/2024</c:v>
                </c:pt>
                <c:pt idx="2271">
                  <c:v>6/7/2024</c:v>
                </c:pt>
                <c:pt idx="2272">
                  <c:v>6/10/2024</c:v>
                </c:pt>
                <c:pt idx="2273">
                  <c:v>6/11/2024</c:v>
                </c:pt>
                <c:pt idx="2274">
                  <c:v>6/12/2024</c:v>
                </c:pt>
                <c:pt idx="2275">
                  <c:v>6/13/2024</c:v>
                </c:pt>
                <c:pt idx="2276">
                  <c:v>6/14/2024</c:v>
                </c:pt>
                <c:pt idx="2277">
                  <c:v>6/17/2024</c:v>
                </c:pt>
                <c:pt idx="2278">
                  <c:v>6/18/2024</c:v>
                </c:pt>
                <c:pt idx="2279">
                  <c:v>6/20/2024</c:v>
                </c:pt>
                <c:pt idx="2280">
                  <c:v>6/21/2024</c:v>
                </c:pt>
                <c:pt idx="2281">
                  <c:v>6/24/2024</c:v>
                </c:pt>
                <c:pt idx="2282">
                  <c:v>6/25/2024</c:v>
                </c:pt>
                <c:pt idx="2283">
                  <c:v>6/26/2024</c:v>
                </c:pt>
                <c:pt idx="2284">
                  <c:v>6/27/2024</c:v>
                </c:pt>
                <c:pt idx="2285">
                  <c:v>6/28/2024</c:v>
                </c:pt>
                <c:pt idx="2286">
                  <c:v>7/1/2024</c:v>
                </c:pt>
                <c:pt idx="2287">
                  <c:v>7/2/2024</c:v>
                </c:pt>
                <c:pt idx="2288">
                  <c:v>7/3/2024</c:v>
                </c:pt>
                <c:pt idx="2289">
                  <c:v>7/5/2024</c:v>
                </c:pt>
                <c:pt idx="2290">
                  <c:v>7/8/2024</c:v>
                </c:pt>
                <c:pt idx="2291">
                  <c:v>7/9/2024</c:v>
                </c:pt>
                <c:pt idx="2292">
                  <c:v>7/10/2024</c:v>
                </c:pt>
                <c:pt idx="2293">
                  <c:v>7/11/2024</c:v>
                </c:pt>
                <c:pt idx="2294">
                  <c:v>7/12/2024</c:v>
                </c:pt>
                <c:pt idx="2295">
                  <c:v>7/15/2024</c:v>
                </c:pt>
                <c:pt idx="2296">
                  <c:v>7/16/2024</c:v>
                </c:pt>
                <c:pt idx="2297">
                  <c:v>7/17/2024</c:v>
                </c:pt>
                <c:pt idx="2298">
                  <c:v>7/18/2024</c:v>
                </c:pt>
                <c:pt idx="2299">
                  <c:v>7/19/2024</c:v>
                </c:pt>
                <c:pt idx="2300">
                  <c:v>7/22/2024</c:v>
                </c:pt>
                <c:pt idx="2301">
                  <c:v>7/23/2024</c:v>
                </c:pt>
                <c:pt idx="2302">
                  <c:v>7/24/2024</c:v>
                </c:pt>
                <c:pt idx="2303">
                  <c:v>7/25/2024</c:v>
                </c:pt>
                <c:pt idx="2304">
                  <c:v>7/26/2024</c:v>
                </c:pt>
                <c:pt idx="2305">
                  <c:v>7/29/2024</c:v>
                </c:pt>
                <c:pt idx="2306">
                  <c:v>7/30/2024</c:v>
                </c:pt>
                <c:pt idx="2307">
                  <c:v>7/31/2024</c:v>
                </c:pt>
                <c:pt idx="2308">
                  <c:v>8/1/2024</c:v>
                </c:pt>
                <c:pt idx="2309">
                  <c:v>8/2/2024</c:v>
                </c:pt>
                <c:pt idx="2310">
                  <c:v>8/5/2024</c:v>
                </c:pt>
                <c:pt idx="2311">
                  <c:v>8/6/2024</c:v>
                </c:pt>
                <c:pt idx="2312">
                  <c:v>8/7/2024</c:v>
                </c:pt>
                <c:pt idx="2313">
                  <c:v>8/8/2024</c:v>
                </c:pt>
                <c:pt idx="2314">
                  <c:v>8/9/2024</c:v>
                </c:pt>
                <c:pt idx="2315">
                  <c:v>8/12/2024</c:v>
                </c:pt>
                <c:pt idx="2316">
                  <c:v>8/13/2024</c:v>
                </c:pt>
                <c:pt idx="2317">
                  <c:v>8/14/2024</c:v>
                </c:pt>
                <c:pt idx="2318">
                  <c:v>8/15/2024</c:v>
                </c:pt>
                <c:pt idx="2319">
                  <c:v>8/16/2024</c:v>
                </c:pt>
                <c:pt idx="2320">
                  <c:v>8/19/2024</c:v>
                </c:pt>
                <c:pt idx="2321">
                  <c:v>8/20/2024</c:v>
                </c:pt>
                <c:pt idx="2322">
                  <c:v>8/21/2024</c:v>
                </c:pt>
                <c:pt idx="2323">
                  <c:v>8/22/2024</c:v>
                </c:pt>
                <c:pt idx="2324">
                  <c:v>8/23/2024</c:v>
                </c:pt>
                <c:pt idx="2325">
                  <c:v>8/26/2024</c:v>
                </c:pt>
                <c:pt idx="2326">
                  <c:v>8/27/2024</c:v>
                </c:pt>
                <c:pt idx="2327">
                  <c:v>8/28/2024</c:v>
                </c:pt>
                <c:pt idx="2328">
                  <c:v>8/29/2024</c:v>
                </c:pt>
                <c:pt idx="2329">
                  <c:v>8/30/2024</c:v>
                </c:pt>
                <c:pt idx="2330">
                  <c:v>9/3/2024</c:v>
                </c:pt>
                <c:pt idx="2331">
                  <c:v>9/4/2024</c:v>
                </c:pt>
                <c:pt idx="2332">
                  <c:v>9/5/2024</c:v>
                </c:pt>
                <c:pt idx="2333">
                  <c:v>9/6/2024</c:v>
                </c:pt>
                <c:pt idx="2334">
                  <c:v>9/9/2024</c:v>
                </c:pt>
                <c:pt idx="2335">
                  <c:v>9/10/2024</c:v>
                </c:pt>
                <c:pt idx="2336">
                  <c:v>9/11/2024</c:v>
                </c:pt>
                <c:pt idx="2337">
                  <c:v>9/12/2024</c:v>
                </c:pt>
                <c:pt idx="2338">
                  <c:v>9/13/2024</c:v>
                </c:pt>
                <c:pt idx="2339">
                  <c:v>9/16/2024</c:v>
                </c:pt>
                <c:pt idx="2340">
                  <c:v>9/17/2024</c:v>
                </c:pt>
                <c:pt idx="2341">
                  <c:v>9/18/2024</c:v>
                </c:pt>
                <c:pt idx="2342">
                  <c:v>9/19/2024</c:v>
                </c:pt>
                <c:pt idx="2343">
                  <c:v>9/20/2024</c:v>
                </c:pt>
                <c:pt idx="2344">
                  <c:v>9/23/2024</c:v>
                </c:pt>
                <c:pt idx="2345">
                  <c:v>9/24/2024</c:v>
                </c:pt>
                <c:pt idx="2346">
                  <c:v>9/25/2024</c:v>
                </c:pt>
                <c:pt idx="2347">
                  <c:v>9/26/2024</c:v>
                </c:pt>
                <c:pt idx="2348">
                  <c:v>9/27/2024</c:v>
                </c:pt>
                <c:pt idx="2349">
                  <c:v>9/30/2024</c:v>
                </c:pt>
                <c:pt idx="2350">
                  <c:v>10/1/2024</c:v>
                </c:pt>
                <c:pt idx="2351">
                  <c:v>10/2/2024</c:v>
                </c:pt>
                <c:pt idx="2352">
                  <c:v>10/3/2024</c:v>
                </c:pt>
                <c:pt idx="2353">
                  <c:v>10/4/2024</c:v>
                </c:pt>
                <c:pt idx="2354">
                  <c:v>10/7/2024</c:v>
                </c:pt>
                <c:pt idx="2355">
                  <c:v>10/8/2024</c:v>
                </c:pt>
                <c:pt idx="2356">
                  <c:v>10/9/2024</c:v>
                </c:pt>
                <c:pt idx="2357">
                  <c:v>10/10/2024</c:v>
                </c:pt>
                <c:pt idx="2358">
                  <c:v>10/11/2024</c:v>
                </c:pt>
                <c:pt idx="2359">
                  <c:v>10/14/2024</c:v>
                </c:pt>
                <c:pt idx="2360">
                  <c:v>10/15/2024</c:v>
                </c:pt>
                <c:pt idx="2361">
                  <c:v>10/16/2024</c:v>
                </c:pt>
                <c:pt idx="2362">
                  <c:v>10/17/2024</c:v>
                </c:pt>
                <c:pt idx="2363">
                  <c:v>10/18/2024</c:v>
                </c:pt>
                <c:pt idx="2364">
                  <c:v>10/21/2024</c:v>
                </c:pt>
                <c:pt idx="2365">
                  <c:v>10/22/2024</c:v>
                </c:pt>
                <c:pt idx="2366">
                  <c:v>10/23/2024</c:v>
                </c:pt>
                <c:pt idx="2367">
                  <c:v>10/24/2024</c:v>
                </c:pt>
                <c:pt idx="2368">
                  <c:v>10/25/2024</c:v>
                </c:pt>
                <c:pt idx="2369">
                  <c:v>10/28/2024</c:v>
                </c:pt>
                <c:pt idx="2370">
                  <c:v>10/29/2024</c:v>
                </c:pt>
                <c:pt idx="2371">
                  <c:v>10/30/2024</c:v>
                </c:pt>
                <c:pt idx="2372">
                  <c:v>10/31/2024</c:v>
                </c:pt>
                <c:pt idx="2373">
                  <c:v>11/1/2024</c:v>
                </c:pt>
                <c:pt idx="2374">
                  <c:v>11/4/2024</c:v>
                </c:pt>
                <c:pt idx="2375">
                  <c:v>11/5/2024</c:v>
                </c:pt>
                <c:pt idx="2376">
                  <c:v>11/6/2024</c:v>
                </c:pt>
                <c:pt idx="2377">
                  <c:v>11/7/2024</c:v>
                </c:pt>
                <c:pt idx="2378">
                  <c:v>11/8/2024</c:v>
                </c:pt>
                <c:pt idx="2379">
                  <c:v>11/11/2024</c:v>
                </c:pt>
                <c:pt idx="2380">
                  <c:v>11/12/2024</c:v>
                </c:pt>
                <c:pt idx="2381">
                  <c:v>11/13/2024</c:v>
                </c:pt>
                <c:pt idx="2382">
                  <c:v>11/14/2024</c:v>
                </c:pt>
                <c:pt idx="2383">
                  <c:v>11/15/2024</c:v>
                </c:pt>
                <c:pt idx="2384">
                  <c:v>11/18/2024</c:v>
                </c:pt>
                <c:pt idx="2385">
                  <c:v>11/19/2024</c:v>
                </c:pt>
                <c:pt idx="2386">
                  <c:v>11/20/2024</c:v>
                </c:pt>
                <c:pt idx="2387">
                  <c:v>11/21/2024</c:v>
                </c:pt>
                <c:pt idx="2388">
                  <c:v>11/22/2024</c:v>
                </c:pt>
                <c:pt idx="2389">
                  <c:v>11/25/2024</c:v>
                </c:pt>
                <c:pt idx="2390">
                  <c:v>11/26/2024</c:v>
                </c:pt>
                <c:pt idx="2391">
                  <c:v>11/27/2024</c:v>
                </c:pt>
                <c:pt idx="2392">
                  <c:v>11/29/2024</c:v>
                </c:pt>
                <c:pt idx="2393">
                  <c:v>12/2/2024</c:v>
                </c:pt>
                <c:pt idx="2394">
                  <c:v>12/3/2024</c:v>
                </c:pt>
                <c:pt idx="2395">
                  <c:v>12/4/2024</c:v>
                </c:pt>
                <c:pt idx="2396">
                  <c:v>12/5/2024</c:v>
                </c:pt>
                <c:pt idx="2397">
                  <c:v>12/6/2024</c:v>
                </c:pt>
                <c:pt idx="2398">
                  <c:v>12/9/2024</c:v>
                </c:pt>
                <c:pt idx="2399">
                  <c:v>12/10/2024</c:v>
                </c:pt>
                <c:pt idx="2400">
                  <c:v>12/11/2024</c:v>
                </c:pt>
                <c:pt idx="2401">
                  <c:v>12/12/2024</c:v>
                </c:pt>
                <c:pt idx="2402">
                  <c:v>12/13/2024</c:v>
                </c:pt>
                <c:pt idx="2403">
                  <c:v>12/16/2024</c:v>
                </c:pt>
                <c:pt idx="2404">
                  <c:v>12/17/2024</c:v>
                </c:pt>
                <c:pt idx="2405">
                  <c:v>12/18/2024</c:v>
                </c:pt>
                <c:pt idx="2406">
                  <c:v>12/19/2024</c:v>
                </c:pt>
                <c:pt idx="2407">
                  <c:v>12/20/2024</c:v>
                </c:pt>
                <c:pt idx="2408">
                  <c:v>12/23/2024</c:v>
                </c:pt>
                <c:pt idx="2409">
                  <c:v>12/24/2024</c:v>
                </c:pt>
                <c:pt idx="2410">
                  <c:v>12/26/2024</c:v>
                </c:pt>
                <c:pt idx="2411">
                  <c:v>12/27/2024</c:v>
                </c:pt>
                <c:pt idx="2412">
                  <c:v>12/30/2024</c:v>
                </c:pt>
                <c:pt idx="2413">
                  <c:v>12/31/2024</c:v>
                </c:pt>
                <c:pt idx="2414">
                  <c:v>1/2/2025</c:v>
                </c:pt>
                <c:pt idx="2415">
                  <c:v>1/3/2025</c:v>
                </c:pt>
                <c:pt idx="2416">
                  <c:v>1/6/2025</c:v>
                </c:pt>
                <c:pt idx="2417">
                  <c:v>1/7/2025</c:v>
                </c:pt>
                <c:pt idx="2418">
                  <c:v>1/8/2025</c:v>
                </c:pt>
                <c:pt idx="2419">
                  <c:v>1/10/2025</c:v>
                </c:pt>
                <c:pt idx="2420">
                  <c:v>1/13/2025</c:v>
                </c:pt>
                <c:pt idx="2421">
                  <c:v>1/14/2025</c:v>
                </c:pt>
                <c:pt idx="2422">
                  <c:v>1/15/2025</c:v>
                </c:pt>
                <c:pt idx="2423">
                  <c:v>1/16/2025</c:v>
                </c:pt>
                <c:pt idx="2424">
                  <c:v>1/17/2025</c:v>
                </c:pt>
                <c:pt idx="2425">
                  <c:v>1/21/2025</c:v>
                </c:pt>
                <c:pt idx="2426">
                  <c:v>1/22/2025</c:v>
                </c:pt>
                <c:pt idx="2427">
                  <c:v>1/23/2025</c:v>
                </c:pt>
                <c:pt idx="2428">
                  <c:v>1/24/2025</c:v>
                </c:pt>
                <c:pt idx="2429">
                  <c:v>1/27/2025</c:v>
                </c:pt>
                <c:pt idx="2430">
                  <c:v>1/28/2025</c:v>
                </c:pt>
                <c:pt idx="2431">
                  <c:v>1/29/2025</c:v>
                </c:pt>
                <c:pt idx="2432">
                  <c:v>1/30/2025</c:v>
                </c:pt>
                <c:pt idx="2433">
                  <c:v>1/31/2025</c:v>
                </c:pt>
                <c:pt idx="2434">
                  <c:v>2/3/2025</c:v>
                </c:pt>
                <c:pt idx="2435">
                  <c:v>2/4/2025</c:v>
                </c:pt>
                <c:pt idx="2436">
                  <c:v>2/5/2025</c:v>
                </c:pt>
                <c:pt idx="2437">
                  <c:v>2/6/2025</c:v>
                </c:pt>
                <c:pt idx="2438">
                  <c:v>2/7/2025</c:v>
                </c:pt>
                <c:pt idx="2439">
                  <c:v>2/10/2025</c:v>
                </c:pt>
                <c:pt idx="2440">
                  <c:v>2/11/2025</c:v>
                </c:pt>
                <c:pt idx="2441">
                  <c:v>2/12/2025</c:v>
                </c:pt>
                <c:pt idx="2442">
                  <c:v>2/13/2025</c:v>
                </c:pt>
                <c:pt idx="2443">
                  <c:v>2/14/2025</c:v>
                </c:pt>
                <c:pt idx="2444">
                  <c:v>2/18/2025</c:v>
                </c:pt>
                <c:pt idx="2445">
                  <c:v>2/19/2025</c:v>
                </c:pt>
                <c:pt idx="2446">
                  <c:v>2/20/2025</c:v>
                </c:pt>
                <c:pt idx="2447">
                  <c:v>2/21/2025</c:v>
                </c:pt>
                <c:pt idx="2448">
                  <c:v>2/24/2025</c:v>
                </c:pt>
                <c:pt idx="2449">
                  <c:v>2/25/2025</c:v>
                </c:pt>
                <c:pt idx="2450">
                  <c:v>2/26/2025</c:v>
                </c:pt>
                <c:pt idx="2451">
                  <c:v>2/27/2025</c:v>
                </c:pt>
                <c:pt idx="2452">
                  <c:v>2/28/2025</c:v>
                </c:pt>
                <c:pt idx="2453">
                  <c:v>3/3/2025</c:v>
                </c:pt>
                <c:pt idx="2454">
                  <c:v>3/4/2025</c:v>
                </c:pt>
                <c:pt idx="2455">
                  <c:v>3/5/2025</c:v>
                </c:pt>
                <c:pt idx="2456">
                  <c:v>3/6/2025</c:v>
                </c:pt>
                <c:pt idx="2457">
                  <c:v>3/7/2025</c:v>
                </c:pt>
                <c:pt idx="2458">
                  <c:v>3/10/2025</c:v>
                </c:pt>
                <c:pt idx="2459">
                  <c:v>3/11/2025</c:v>
                </c:pt>
                <c:pt idx="2460">
                  <c:v>3/12/2025</c:v>
                </c:pt>
                <c:pt idx="2461">
                  <c:v>3/13/2025</c:v>
                </c:pt>
                <c:pt idx="2462">
                  <c:v>3/14/2025</c:v>
                </c:pt>
                <c:pt idx="2463">
                  <c:v>3/17/2025</c:v>
                </c:pt>
                <c:pt idx="2464">
                  <c:v>3/18/2025</c:v>
                </c:pt>
                <c:pt idx="2465">
                  <c:v>3/19/2025</c:v>
                </c:pt>
                <c:pt idx="2466">
                  <c:v>3/20/2025</c:v>
                </c:pt>
                <c:pt idx="2467">
                  <c:v>3/21/2025</c:v>
                </c:pt>
                <c:pt idx="2468">
                  <c:v>3/24/2025</c:v>
                </c:pt>
                <c:pt idx="2469">
                  <c:v>3/25/2025</c:v>
                </c:pt>
                <c:pt idx="2470">
                  <c:v>3/26/2025</c:v>
                </c:pt>
                <c:pt idx="2471">
                  <c:v>3/27/2025</c:v>
                </c:pt>
                <c:pt idx="2472">
                  <c:v>3/28/2025</c:v>
                </c:pt>
                <c:pt idx="2473">
                  <c:v>3/31/2025</c:v>
                </c:pt>
                <c:pt idx="2474">
                  <c:v>4/1/2025</c:v>
                </c:pt>
                <c:pt idx="2475">
                  <c:v>4/2/2025</c:v>
                </c:pt>
                <c:pt idx="2476">
                  <c:v>4/3/2025</c:v>
                </c:pt>
                <c:pt idx="2477">
                  <c:v>4/4/2025</c:v>
                </c:pt>
                <c:pt idx="2478">
                  <c:v>4/7/2025</c:v>
                </c:pt>
                <c:pt idx="2479">
                  <c:v>4/8/2025</c:v>
                </c:pt>
                <c:pt idx="2480">
                  <c:v>4/9/2025</c:v>
                </c:pt>
                <c:pt idx="2481">
                  <c:v>4/10/2025</c:v>
                </c:pt>
                <c:pt idx="2482">
                  <c:v>4/11/2025</c:v>
                </c:pt>
                <c:pt idx="2483">
                  <c:v>4/14/2025</c:v>
                </c:pt>
                <c:pt idx="2484">
                  <c:v>4/15/2025</c:v>
                </c:pt>
                <c:pt idx="2485">
                  <c:v>4/16/2025</c:v>
                </c:pt>
                <c:pt idx="2486">
                  <c:v>4/17/2025</c:v>
                </c:pt>
                <c:pt idx="2487">
                  <c:v>4/21/2025</c:v>
                </c:pt>
                <c:pt idx="2488">
                  <c:v>4/22/2025</c:v>
                </c:pt>
                <c:pt idx="2489">
                  <c:v>4/23/2025</c:v>
                </c:pt>
                <c:pt idx="2490">
                  <c:v>4/24/2025</c:v>
                </c:pt>
                <c:pt idx="2491">
                  <c:v>4/25/2025</c:v>
                </c:pt>
                <c:pt idx="2492">
                  <c:v>4/28/2025</c:v>
                </c:pt>
                <c:pt idx="2493">
                  <c:v>4/29/2025</c:v>
                </c:pt>
                <c:pt idx="2494">
                  <c:v>4/30/2025</c:v>
                </c:pt>
                <c:pt idx="2495">
                  <c:v>5/1/2025</c:v>
                </c:pt>
                <c:pt idx="2496">
                  <c:v>5/2/2025</c:v>
                </c:pt>
                <c:pt idx="2497">
                  <c:v>5/5/2025</c:v>
                </c:pt>
                <c:pt idx="2498">
                  <c:v>5/6/2025</c:v>
                </c:pt>
                <c:pt idx="2499">
                  <c:v>5/7/2025</c:v>
                </c:pt>
                <c:pt idx="2500">
                  <c:v>5/8/2025</c:v>
                </c:pt>
                <c:pt idx="2501">
                  <c:v>5/9/2025</c:v>
                </c:pt>
                <c:pt idx="2502">
                  <c:v>5/12/2025</c:v>
                </c:pt>
                <c:pt idx="2503">
                  <c:v>5/13/2025</c:v>
                </c:pt>
                <c:pt idx="2504">
                  <c:v>5/14/2025</c:v>
                </c:pt>
                <c:pt idx="2505">
                  <c:v>5/15/2025</c:v>
                </c:pt>
                <c:pt idx="2506">
                  <c:v>5/16/2025</c:v>
                </c:pt>
                <c:pt idx="2507">
                  <c:v>5/19/2025</c:v>
                </c:pt>
                <c:pt idx="2508">
                  <c:v>5/20/2025</c:v>
                </c:pt>
                <c:pt idx="2509">
                  <c:v>5/21/2025</c:v>
                </c:pt>
                <c:pt idx="2510">
                  <c:v>5/22/2025</c:v>
                </c:pt>
                <c:pt idx="2511">
                  <c:v>5/23/2025</c:v>
                </c:pt>
                <c:pt idx="2512">
                  <c:v>5/27/2025</c:v>
                </c:pt>
                <c:pt idx="2513">
                  <c:v>5/28/2025</c:v>
                </c:pt>
                <c:pt idx="2514">
                  <c:v>5/29/2025</c:v>
                </c:pt>
                <c:pt idx="2515">
                  <c:v>5/30/2025</c:v>
                </c:pt>
                <c:pt idx="2516">
                  <c:v>6/2/2025</c:v>
                </c:pt>
                <c:pt idx="2517">
                  <c:v>6/3/2025</c:v>
                </c:pt>
                <c:pt idx="2518">
                  <c:v>6/4/2025</c:v>
                </c:pt>
                <c:pt idx="2519">
                  <c:v>6/5/2025</c:v>
                </c:pt>
                <c:pt idx="2520">
                  <c:v>6/6/2025</c:v>
                </c:pt>
                <c:pt idx="2521">
                  <c:v>6/9/2025</c:v>
                </c:pt>
                <c:pt idx="2522">
                  <c:v>6/10/2025</c:v>
                </c:pt>
                <c:pt idx="2523">
                  <c:v>6/11/2025</c:v>
                </c:pt>
                <c:pt idx="2524">
                  <c:v>6/12/2025</c:v>
                </c:pt>
                <c:pt idx="2525">
                  <c:v>6/13/2025</c:v>
                </c:pt>
                <c:pt idx="2526">
                  <c:v>6/16/2025</c:v>
                </c:pt>
                <c:pt idx="2527">
                  <c:v>6/17/2025</c:v>
                </c:pt>
                <c:pt idx="2528">
                  <c:v>6/18/2025</c:v>
                </c:pt>
                <c:pt idx="2529">
                  <c:v>6/20/2025</c:v>
                </c:pt>
                <c:pt idx="2530">
                  <c:v>6/23/2025</c:v>
                </c:pt>
                <c:pt idx="2531">
                  <c:v>6/24/2025</c:v>
                </c:pt>
                <c:pt idx="2532">
                  <c:v>6/25/2025</c:v>
                </c:pt>
                <c:pt idx="2533">
                  <c:v>6/26/2025</c:v>
                </c:pt>
                <c:pt idx="2534">
                  <c:v>6/27/2025</c:v>
                </c:pt>
                <c:pt idx="2535">
                  <c:v>6/30/2025</c:v>
                </c:pt>
                <c:pt idx="2536">
                  <c:v>7/1/2025</c:v>
                </c:pt>
                <c:pt idx="2537">
                  <c:v>7/2/2025</c:v>
                </c:pt>
                <c:pt idx="2538">
                  <c:v>7/3/2025</c:v>
                </c:pt>
                <c:pt idx="2539">
                  <c:v>7/7/2025</c:v>
                </c:pt>
                <c:pt idx="2540">
                  <c:v>7/8/2025</c:v>
                </c:pt>
                <c:pt idx="2541">
                  <c:v>7/9/2025</c:v>
                </c:pt>
                <c:pt idx="2542">
                  <c:v>7/10/2025</c:v>
                </c:pt>
                <c:pt idx="2543">
                  <c:v>7/11/2025</c:v>
                </c:pt>
                <c:pt idx="2544">
                  <c:v>7/14/2025</c:v>
                </c:pt>
                <c:pt idx="2545">
                  <c:v>7/15/2025</c:v>
                </c:pt>
                <c:pt idx="2546">
                  <c:v>7/16/2025</c:v>
                </c:pt>
                <c:pt idx="2547">
                  <c:v>7/17/2025</c:v>
                </c:pt>
                <c:pt idx="2548">
                  <c:v>7/18/2025</c:v>
                </c:pt>
                <c:pt idx="2549">
                  <c:v>7/21/2025</c:v>
                </c:pt>
                <c:pt idx="2550">
                  <c:v>7/22/2025</c:v>
                </c:pt>
                <c:pt idx="2551">
                  <c:v>7/23/2025</c:v>
                </c:pt>
                <c:pt idx="2552">
                  <c:v>7/24/2025</c:v>
                </c:pt>
                <c:pt idx="2553">
                  <c:v>7/25/2025</c:v>
                </c:pt>
                <c:pt idx="2554">
                  <c:v>7/28/2025</c:v>
                </c:pt>
                <c:pt idx="2555">
                  <c:v>7/29/2025</c:v>
                </c:pt>
                <c:pt idx="2556">
                  <c:v>7/30/2025</c:v>
                </c:pt>
                <c:pt idx="2557">
                  <c:v>7/31/2025</c:v>
                </c:pt>
                <c:pt idx="2558">
                  <c:v>8/1/2025</c:v>
                </c:pt>
                <c:pt idx="2559">
                  <c:v>8/4/2025</c:v>
                </c:pt>
                <c:pt idx="2560">
                  <c:v>8/5/2025</c:v>
                </c:pt>
                <c:pt idx="2561">
                  <c:v>8/6/2025</c:v>
                </c:pt>
                <c:pt idx="2562">
                  <c:v>8/7/2025</c:v>
                </c:pt>
                <c:pt idx="2563">
                  <c:v>8/8/2025</c:v>
                </c:pt>
                <c:pt idx="2564">
                  <c:v>8/11/2025</c:v>
                </c:pt>
                <c:pt idx="2565">
                  <c:v>8/12/2025</c:v>
                </c:pt>
                <c:pt idx="2566">
                  <c:v>8/13/2025</c:v>
                </c:pt>
                <c:pt idx="2567">
                  <c:v>8/14/2025</c:v>
                </c:pt>
                <c:pt idx="2568">
                  <c:v>8/15/2025</c:v>
                </c:pt>
                <c:pt idx="2569">
                  <c:v>8/18/2025</c:v>
                </c:pt>
                <c:pt idx="2570">
                  <c:v>8/19/2025</c:v>
                </c:pt>
                <c:pt idx="2571">
                  <c:v>8/20/2025</c:v>
                </c:pt>
                <c:pt idx="2572">
                  <c:v>8/21/2025</c:v>
                </c:pt>
                <c:pt idx="2573">
                  <c:v>8/22/2025</c:v>
                </c:pt>
                <c:pt idx="2574">
                  <c:v>8/25/2025</c:v>
                </c:pt>
                <c:pt idx="2575">
                  <c:v>8/26/2025</c:v>
                </c:pt>
                <c:pt idx="2576">
                  <c:v>8/27/2025</c:v>
                </c:pt>
                <c:pt idx="2577">
                  <c:v>8/28/2025</c:v>
                </c:pt>
                <c:pt idx="2578">
                  <c:v>8/29/2025</c:v>
                </c:pt>
                <c:pt idx="2579">
                  <c:v>9/2/2025</c:v>
                </c:pt>
                <c:pt idx="2580">
                  <c:v>9/3/2025</c:v>
                </c:pt>
                <c:pt idx="2581">
                  <c:v>9/4/2025</c:v>
                </c:pt>
                <c:pt idx="2582">
                  <c:v>9/5/2025</c:v>
                </c:pt>
                <c:pt idx="2583">
                  <c:v>9/8/2025</c:v>
                </c:pt>
                <c:pt idx="2584">
                  <c:v>9/9/2025</c:v>
                </c:pt>
                <c:pt idx="2585">
                  <c:v>9/10/2025</c:v>
                </c:pt>
                <c:pt idx="2586">
                  <c:v>9/11/2025</c:v>
                </c:pt>
                <c:pt idx="2587">
                  <c:v>9/12/2025</c:v>
                </c:pt>
                <c:pt idx="2588">
                  <c:v>9/15/2025</c:v>
                </c:pt>
                <c:pt idx="2589">
                  <c:v>9/16/2025</c:v>
                </c:pt>
                <c:pt idx="2590">
                  <c:v>9/17/2025</c:v>
                </c:pt>
                <c:pt idx="2591">
                  <c:v>9/18/2025</c:v>
                </c:pt>
                <c:pt idx="2592">
                  <c:v>9/19/2025</c:v>
                </c:pt>
                <c:pt idx="2593">
                  <c:v>9/22/2025</c:v>
                </c:pt>
                <c:pt idx="2594">
                  <c:v>9/23/2025</c:v>
                </c:pt>
                <c:pt idx="2595">
                  <c:v>9/24/2025</c:v>
                </c:pt>
                <c:pt idx="2596">
                  <c:v>9/25/2025</c:v>
                </c:pt>
                <c:pt idx="2597">
                  <c:v>9/26/2025</c:v>
                </c:pt>
                <c:pt idx="2598">
                  <c:v>9/29/2025</c:v>
                </c:pt>
                <c:pt idx="2599">
                  <c:v>9/30/2025</c:v>
                </c:pt>
                <c:pt idx="2600">
                  <c:v>10/1/2025</c:v>
                </c:pt>
                <c:pt idx="2601">
                  <c:v>10/2/2025</c:v>
                </c:pt>
                <c:pt idx="2602">
                  <c:v>10/3/2025</c:v>
                </c:pt>
                <c:pt idx="2603">
                  <c:v>10/6/2025</c:v>
                </c:pt>
                <c:pt idx="2604">
                  <c:v>10/7/2025</c:v>
                </c:pt>
                <c:pt idx="2605">
                  <c:v>10/8/2025</c:v>
                </c:pt>
                <c:pt idx="2606">
                  <c:v>10/9/2025</c:v>
                </c:pt>
              </c:strCache>
            </c:strRef>
          </c:cat>
          <c:val>
            <c:numRef>
              <c:f>'combined_vix_rp_2025-10-10'!$K$5:$K$2612</c:f>
              <c:numCache>
                <c:formatCode>General</c:formatCode>
                <c:ptCount val="2607"/>
                <c:pt idx="0">
                  <c:v>0.1847</c:v>
                </c:pt>
                <c:pt idx="1">
                  <c:v>0.1847</c:v>
                </c:pt>
                <c:pt idx="2">
                  <c:v>0.1847</c:v>
                </c:pt>
                <c:pt idx="3">
                  <c:v>0.1847</c:v>
                </c:pt>
                <c:pt idx="4">
                  <c:v>0.1847</c:v>
                </c:pt>
                <c:pt idx="5">
                  <c:v>0.1847</c:v>
                </c:pt>
                <c:pt idx="6">
                  <c:v>0.1847</c:v>
                </c:pt>
                <c:pt idx="7">
                  <c:v>0.1847</c:v>
                </c:pt>
                <c:pt idx="8">
                  <c:v>0.1847</c:v>
                </c:pt>
                <c:pt idx="9">
                  <c:v>0.1847</c:v>
                </c:pt>
                <c:pt idx="10">
                  <c:v>0.1847</c:v>
                </c:pt>
                <c:pt idx="11">
                  <c:v>0.1847</c:v>
                </c:pt>
                <c:pt idx="12">
                  <c:v>0.1847</c:v>
                </c:pt>
                <c:pt idx="13">
                  <c:v>0.1847</c:v>
                </c:pt>
                <c:pt idx="14">
                  <c:v>0.1847</c:v>
                </c:pt>
                <c:pt idx="15">
                  <c:v>0.1847</c:v>
                </c:pt>
                <c:pt idx="16">
                  <c:v>0.1847</c:v>
                </c:pt>
                <c:pt idx="17">
                  <c:v>0.1847</c:v>
                </c:pt>
                <c:pt idx="18">
                  <c:v>0.1847</c:v>
                </c:pt>
                <c:pt idx="19">
                  <c:v>0.1847</c:v>
                </c:pt>
                <c:pt idx="20">
                  <c:v>0.1847</c:v>
                </c:pt>
                <c:pt idx="21">
                  <c:v>0.1847</c:v>
                </c:pt>
                <c:pt idx="22">
                  <c:v>0.1847</c:v>
                </c:pt>
                <c:pt idx="23">
                  <c:v>0.1847</c:v>
                </c:pt>
                <c:pt idx="24">
                  <c:v>0.1847</c:v>
                </c:pt>
                <c:pt idx="25">
                  <c:v>0.1847</c:v>
                </c:pt>
                <c:pt idx="26">
                  <c:v>0.1847</c:v>
                </c:pt>
                <c:pt idx="27">
                  <c:v>0.1847</c:v>
                </c:pt>
                <c:pt idx="28">
                  <c:v>0.1847</c:v>
                </c:pt>
                <c:pt idx="29">
                  <c:v>0.1847</c:v>
                </c:pt>
                <c:pt idx="30">
                  <c:v>0.1847</c:v>
                </c:pt>
                <c:pt idx="31">
                  <c:v>0.1847</c:v>
                </c:pt>
                <c:pt idx="32">
                  <c:v>0.1847</c:v>
                </c:pt>
                <c:pt idx="33">
                  <c:v>0.1847</c:v>
                </c:pt>
                <c:pt idx="34">
                  <c:v>0.1847</c:v>
                </c:pt>
                <c:pt idx="35">
                  <c:v>0.1847</c:v>
                </c:pt>
                <c:pt idx="36">
                  <c:v>0.1847</c:v>
                </c:pt>
                <c:pt idx="37">
                  <c:v>0.1847</c:v>
                </c:pt>
                <c:pt idx="38">
                  <c:v>0.1847</c:v>
                </c:pt>
                <c:pt idx="39">
                  <c:v>0.1847</c:v>
                </c:pt>
                <c:pt idx="40">
                  <c:v>0.1847</c:v>
                </c:pt>
                <c:pt idx="41">
                  <c:v>0.1847</c:v>
                </c:pt>
                <c:pt idx="42">
                  <c:v>0.1847</c:v>
                </c:pt>
                <c:pt idx="43">
                  <c:v>0.1847</c:v>
                </c:pt>
                <c:pt idx="44">
                  <c:v>0.1847</c:v>
                </c:pt>
                <c:pt idx="45">
                  <c:v>0.1847</c:v>
                </c:pt>
                <c:pt idx="46">
                  <c:v>0.1847</c:v>
                </c:pt>
                <c:pt idx="47">
                  <c:v>0.1847</c:v>
                </c:pt>
                <c:pt idx="48">
                  <c:v>0.1847</c:v>
                </c:pt>
                <c:pt idx="49">
                  <c:v>0.1847</c:v>
                </c:pt>
                <c:pt idx="50">
                  <c:v>0.1847</c:v>
                </c:pt>
                <c:pt idx="51">
                  <c:v>0.1847</c:v>
                </c:pt>
                <c:pt idx="52">
                  <c:v>0.1847</c:v>
                </c:pt>
                <c:pt idx="53">
                  <c:v>0.1847</c:v>
                </c:pt>
                <c:pt idx="54">
                  <c:v>0.1847</c:v>
                </c:pt>
                <c:pt idx="55">
                  <c:v>0.1847</c:v>
                </c:pt>
                <c:pt idx="56">
                  <c:v>0.1847</c:v>
                </c:pt>
                <c:pt idx="57">
                  <c:v>0.1847</c:v>
                </c:pt>
                <c:pt idx="58">
                  <c:v>0.1847</c:v>
                </c:pt>
                <c:pt idx="59">
                  <c:v>0.1847</c:v>
                </c:pt>
                <c:pt idx="60">
                  <c:v>0.13850000000000001</c:v>
                </c:pt>
                <c:pt idx="61">
                  <c:v>0.13850000000000001</c:v>
                </c:pt>
                <c:pt idx="62">
                  <c:v>0.13850000000000001</c:v>
                </c:pt>
                <c:pt idx="63">
                  <c:v>0.13850000000000001</c:v>
                </c:pt>
                <c:pt idx="64">
                  <c:v>0.13850000000000001</c:v>
                </c:pt>
                <c:pt idx="65">
                  <c:v>0.13850000000000001</c:v>
                </c:pt>
                <c:pt idx="66">
                  <c:v>0.13850000000000001</c:v>
                </c:pt>
                <c:pt idx="67">
                  <c:v>0.13850000000000001</c:v>
                </c:pt>
                <c:pt idx="68">
                  <c:v>0.13850000000000001</c:v>
                </c:pt>
                <c:pt idx="69">
                  <c:v>0.13850000000000001</c:v>
                </c:pt>
                <c:pt idx="70">
                  <c:v>0.1847</c:v>
                </c:pt>
                <c:pt idx="71">
                  <c:v>0.1847</c:v>
                </c:pt>
                <c:pt idx="72">
                  <c:v>0.1847</c:v>
                </c:pt>
                <c:pt idx="73">
                  <c:v>0.1847</c:v>
                </c:pt>
                <c:pt idx="74">
                  <c:v>0.1847</c:v>
                </c:pt>
                <c:pt idx="75">
                  <c:v>0.1847</c:v>
                </c:pt>
                <c:pt idx="76">
                  <c:v>0.1847</c:v>
                </c:pt>
                <c:pt idx="77">
                  <c:v>0.1847</c:v>
                </c:pt>
                <c:pt idx="78">
                  <c:v>0.1847</c:v>
                </c:pt>
                <c:pt idx="79">
                  <c:v>0.1847</c:v>
                </c:pt>
                <c:pt idx="80">
                  <c:v>0.1847</c:v>
                </c:pt>
                <c:pt idx="81">
                  <c:v>0.1847</c:v>
                </c:pt>
                <c:pt idx="82">
                  <c:v>0.1847</c:v>
                </c:pt>
                <c:pt idx="83">
                  <c:v>0.1847</c:v>
                </c:pt>
                <c:pt idx="84">
                  <c:v>0.1847</c:v>
                </c:pt>
                <c:pt idx="85">
                  <c:v>0.1847</c:v>
                </c:pt>
                <c:pt idx="86">
                  <c:v>0.1847</c:v>
                </c:pt>
                <c:pt idx="87">
                  <c:v>0.1847</c:v>
                </c:pt>
                <c:pt idx="88">
                  <c:v>0.1847</c:v>
                </c:pt>
                <c:pt idx="89">
                  <c:v>0.1847</c:v>
                </c:pt>
                <c:pt idx="90">
                  <c:v>0.1847</c:v>
                </c:pt>
                <c:pt idx="91">
                  <c:v>0.1847</c:v>
                </c:pt>
                <c:pt idx="92">
                  <c:v>0.1847</c:v>
                </c:pt>
                <c:pt idx="93">
                  <c:v>0.1847</c:v>
                </c:pt>
                <c:pt idx="94">
                  <c:v>0.1847</c:v>
                </c:pt>
                <c:pt idx="95">
                  <c:v>0.1847</c:v>
                </c:pt>
                <c:pt idx="96">
                  <c:v>0.1847</c:v>
                </c:pt>
                <c:pt idx="97">
                  <c:v>0.1847</c:v>
                </c:pt>
                <c:pt idx="98">
                  <c:v>0.1847</c:v>
                </c:pt>
                <c:pt idx="99">
                  <c:v>0.1847</c:v>
                </c:pt>
                <c:pt idx="100">
                  <c:v>0.1847</c:v>
                </c:pt>
                <c:pt idx="101">
                  <c:v>0.1847</c:v>
                </c:pt>
                <c:pt idx="102">
                  <c:v>0.1847</c:v>
                </c:pt>
                <c:pt idx="103">
                  <c:v>0.1847</c:v>
                </c:pt>
                <c:pt idx="104">
                  <c:v>0.1847</c:v>
                </c:pt>
                <c:pt idx="105">
                  <c:v>0.1847</c:v>
                </c:pt>
                <c:pt idx="106">
                  <c:v>0.1847</c:v>
                </c:pt>
                <c:pt idx="107">
                  <c:v>0.1847</c:v>
                </c:pt>
                <c:pt idx="108">
                  <c:v>0.1847</c:v>
                </c:pt>
                <c:pt idx="109">
                  <c:v>0.1847</c:v>
                </c:pt>
                <c:pt idx="110">
                  <c:v>0.1847</c:v>
                </c:pt>
                <c:pt idx="111">
                  <c:v>0.1847</c:v>
                </c:pt>
                <c:pt idx="112">
                  <c:v>0.1847</c:v>
                </c:pt>
                <c:pt idx="113">
                  <c:v>0.1847</c:v>
                </c:pt>
                <c:pt idx="114">
                  <c:v>0.1847</c:v>
                </c:pt>
                <c:pt idx="115">
                  <c:v>0.1847</c:v>
                </c:pt>
                <c:pt idx="116">
                  <c:v>0.1847</c:v>
                </c:pt>
                <c:pt idx="117">
                  <c:v>0.1847</c:v>
                </c:pt>
                <c:pt idx="118">
                  <c:v>0.1847</c:v>
                </c:pt>
                <c:pt idx="119">
                  <c:v>0.1847</c:v>
                </c:pt>
                <c:pt idx="120">
                  <c:v>0.1847</c:v>
                </c:pt>
                <c:pt idx="121">
                  <c:v>0.1847</c:v>
                </c:pt>
                <c:pt idx="122">
                  <c:v>0.1847</c:v>
                </c:pt>
                <c:pt idx="123">
                  <c:v>0.1847</c:v>
                </c:pt>
                <c:pt idx="124">
                  <c:v>0.1847</c:v>
                </c:pt>
                <c:pt idx="125">
                  <c:v>0.1847</c:v>
                </c:pt>
                <c:pt idx="126">
                  <c:v>0.1847</c:v>
                </c:pt>
                <c:pt idx="127">
                  <c:v>0.1847</c:v>
                </c:pt>
                <c:pt idx="128">
                  <c:v>0.1847</c:v>
                </c:pt>
                <c:pt idx="129">
                  <c:v>0.1847</c:v>
                </c:pt>
                <c:pt idx="130">
                  <c:v>0.1847</c:v>
                </c:pt>
                <c:pt idx="131">
                  <c:v>0.1847</c:v>
                </c:pt>
                <c:pt idx="132">
                  <c:v>0.1847</c:v>
                </c:pt>
                <c:pt idx="133">
                  <c:v>0.1847</c:v>
                </c:pt>
                <c:pt idx="134">
                  <c:v>0.1847</c:v>
                </c:pt>
                <c:pt idx="135">
                  <c:v>0.1847</c:v>
                </c:pt>
                <c:pt idx="136">
                  <c:v>0.1847</c:v>
                </c:pt>
                <c:pt idx="137">
                  <c:v>0.1847</c:v>
                </c:pt>
                <c:pt idx="138">
                  <c:v>0.1847</c:v>
                </c:pt>
                <c:pt idx="139">
                  <c:v>0.1847</c:v>
                </c:pt>
                <c:pt idx="140">
                  <c:v>0.1847</c:v>
                </c:pt>
                <c:pt idx="141">
                  <c:v>0.1847</c:v>
                </c:pt>
                <c:pt idx="142">
                  <c:v>0.1847</c:v>
                </c:pt>
                <c:pt idx="143">
                  <c:v>0.1847</c:v>
                </c:pt>
                <c:pt idx="144">
                  <c:v>0.1847</c:v>
                </c:pt>
                <c:pt idx="145">
                  <c:v>0.1847</c:v>
                </c:pt>
                <c:pt idx="146">
                  <c:v>0.1847</c:v>
                </c:pt>
                <c:pt idx="147">
                  <c:v>0.1847</c:v>
                </c:pt>
                <c:pt idx="148">
                  <c:v>0.1847</c:v>
                </c:pt>
                <c:pt idx="149">
                  <c:v>0.20910000000000001</c:v>
                </c:pt>
                <c:pt idx="150">
                  <c:v>0.20910000000000001</c:v>
                </c:pt>
                <c:pt idx="151">
                  <c:v>0.20910000000000001</c:v>
                </c:pt>
                <c:pt idx="152">
                  <c:v>0.20910000000000001</c:v>
                </c:pt>
                <c:pt idx="153">
                  <c:v>0.20910000000000001</c:v>
                </c:pt>
                <c:pt idx="154">
                  <c:v>0.20910000000000001</c:v>
                </c:pt>
                <c:pt idx="155">
                  <c:v>0.20910000000000001</c:v>
                </c:pt>
                <c:pt idx="156">
                  <c:v>0.20910000000000001</c:v>
                </c:pt>
                <c:pt idx="157">
                  <c:v>0.20910000000000001</c:v>
                </c:pt>
                <c:pt idx="158">
                  <c:v>0.20910000000000001</c:v>
                </c:pt>
                <c:pt idx="159">
                  <c:v>0.20910000000000001</c:v>
                </c:pt>
                <c:pt idx="160">
                  <c:v>0.20910000000000001</c:v>
                </c:pt>
                <c:pt idx="161">
                  <c:v>0.20910000000000001</c:v>
                </c:pt>
                <c:pt idx="162">
                  <c:v>0.20910000000000001</c:v>
                </c:pt>
                <c:pt idx="163">
                  <c:v>0.20910000000000001</c:v>
                </c:pt>
                <c:pt idx="164">
                  <c:v>0.20910000000000001</c:v>
                </c:pt>
                <c:pt idx="165">
                  <c:v>0.20910000000000001</c:v>
                </c:pt>
                <c:pt idx="166">
                  <c:v>0.20910000000000001</c:v>
                </c:pt>
                <c:pt idx="167">
                  <c:v>0.20910000000000001</c:v>
                </c:pt>
                <c:pt idx="168">
                  <c:v>0.20910000000000001</c:v>
                </c:pt>
                <c:pt idx="169">
                  <c:v>0.20910000000000001</c:v>
                </c:pt>
                <c:pt idx="170">
                  <c:v>0.20910000000000001</c:v>
                </c:pt>
                <c:pt idx="171">
                  <c:v>0.20910000000000001</c:v>
                </c:pt>
                <c:pt idx="172">
                  <c:v>0.20910000000000001</c:v>
                </c:pt>
                <c:pt idx="173">
                  <c:v>0.20910000000000001</c:v>
                </c:pt>
                <c:pt idx="174">
                  <c:v>0.20910000000000001</c:v>
                </c:pt>
                <c:pt idx="175">
                  <c:v>0.20910000000000001</c:v>
                </c:pt>
                <c:pt idx="176">
                  <c:v>0.20910000000000001</c:v>
                </c:pt>
                <c:pt idx="177">
                  <c:v>0.20910000000000001</c:v>
                </c:pt>
                <c:pt idx="178">
                  <c:v>0.20910000000000001</c:v>
                </c:pt>
                <c:pt idx="179">
                  <c:v>0.20910000000000001</c:v>
                </c:pt>
                <c:pt idx="180">
                  <c:v>0.20910000000000001</c:v>
                </c:pt>
                <c:pt idx="181">
                  <c:v>0.20910000000000001</c:v>
                </c:pt>
                <c:pt idx="182">
                  <c:v>0.20910000000000001</c:v>
                </c:pt>
                <c:pt idx="183">
                  <c:v>0.20910000000000001</c:v>
                </c:pt>
                <c:pt idx="184">
                  <c:v>0.20910000000000001</c:v>
                </c:pt>
                <c:pt idx="185">
                  <c:v>0.20910000000000001</c:v>
                </c:pt>
                <c:pt idx="186">
                  <c:v>0.20910000000000001</c:v>
                </c:pt>
                <c:pt idx="187">
                  <c:v>0.20910000000000001</c:v>
                </c:pt>
                <c:pt idx="188">
                  <c:v>0.20910000000000001</c:v>
                </c:pt>
                <c:pt idx="189">
                  <c:v>0.20910000000000001</c:v>
                </c:pt>
                <c:pt idx="190">
                  <c:v>0.20910000000000001</c:v>
                </c:pt>
                <c:pt idx="191">
                  <c:v>0.20910000000000001</c:v>
                </c:pt>
                <c:pt idx="192">
                  <c:v>0.20910000000000001</c:v>
                </c:pt>
                <c:pt idx="193">
                  <c:v>0.20910000000000001</c:v>
                </c:pt>
                <c:pt idx="194">
                  <c:v>0.20910000000000001</c:v>
                </c:pt>
                <c:pt idx="195">
                  <c:v>0.20910000000000001</c:v>
                </c:pt>
                <c:pt idx="196">
                  <c:v>0.20910000000000001</c:v>
                </c:pt>
                <c:pt idx="197">
                  <c:v>0.20910000000000001</c:v>
                </c:pt>
                <c:pt idx="198">
                  <c:v>0.20910000000000001</c:v>
                </c:pt>
                <c:pt idx="199">
                  <c:v>0.20910000000000001</c:v>
                </c:pt>
                <c:pt idx="200">
                  <c:v>0.20910000000000001</c:v>
                </c:pt>
                <c:pt idx="201">
                  <c:v>0.20910000000000001</c:v>
                </c:pt>
                <c:pt idx="202">
                  <c:v>0.20910000000000001</c:v>
                </c:pt>
                <c:pt idx="203">
                  <c:v>0.20910000000000001</c:v>
                </c:pt>
                <c:pt idx="204">
                  <c:v>0.20910000000000001</c:v>
                </c:pt>
                <c:pt idx="205">
                  <c:v>0.20910000000000001</c:v>
                </c:pt>
                <c:pt idx="206">
                  <c:v>0.20910000000000001</c:v>
                </c:pt>
                <c:pt idx="207">
                  <c:v>0.20910000000000001</c:v>
                </c:pt>
                <c:pt idx="208">
                  <c:v>0.20910000000000001</c:v>
                </c:pt>
                <c:pt idx="209">
                  <c:v>0.20910000000000001</c:v>
                </c:pt>
                <c:pt idx="210">
                  <c:v>0.21010000000000001</c:v>
                </c:pt>
                <c:pt idx="211">
                  <c:v>0.21010000000000001</c:v>
                </c:pt>
                <c:pt idx="212">
                  <c:v>0.21010000000000001</c:v>
                </c:pt>
                <c:pt idx="213">
                  <c:v>0.21010000000000001</c:v>
                </c:pt>
                <c:pt idx="214">
                  <c:v>0.21010000000000001</c:v>
                </c:pt>
                <c:pt idx="215">
                  <c:v>0.21010000000000001</c:v>
                </c:pt>
                <c:pt idx="216">
                  <c:v>0.21010000000000001</c:v>
                </c:pt>
                <c:pt idx="217">
                  <c:v>0.21010000000000001</c:v>
                </c:pt>
                <c:pt idx="218">
                  <c:v>0.21010000000000001</c:v>
                </c:pt>
                <c:pt idx="219">
                  <c:v>0.21010000000000001</c:v>
                </c:pt>
                <c:pt idx="220">
                  <c:v>0.21010000000000001</c:v>
                </c:pt>
                <c:pt idx="221">
                  <c:v>0.21010000000000001</c:v>
                </c:pt>
                <c:pt idx="222">
                  <c:v>0.21010000000000001</c:v>
                </c:pt>
                <c:pt idx="223">
                  <c:v>0.21010000000000001</c:v>
                </c:pt>
                <c:pt idx="224">
                  <c:v>0.21010000000000001</c:v>
                </c:pt>
                <c:pt idx="225">
                  <c:v>0.21010000000000001</c:v>
                </c:pt>
                <c:pt idx="226">
                  <c:v>0.21010000000000001</c:v>
                </c:pt>
                <c:pt idx="227">
                  <c:v>0.21010000000000001</c:v>
                </c:pt>
                <c:pt idx="228">
                  <c:v>0.21010000000000001</c:v>
                </c:pt>
                <c:pt idx="229">
                  <c:v>0.21010000000000001</c:v>
                </c:pt>
                <c:pt idx="230">
                  <c:v>0.21010000000000001</c:v>
                </c:pt>
                <c:pt idx="231">
                  <c:v>0.21010000000000001</c:v>
                </c:pt>
                <c:pt idx="232">
                  <c:v>0.21010000000000001</c:v>
                </c:pt>
                <c:pt idx="233">
                  <c:v>0.21010000000000001</c:v>
                </c:pt>
                <c:pt idx="234">
                  <c:v>0.21010000000000001</c:v>
                </c:pt>
                <c:pt idx="235">
                  <c:v>0.21010000000000001</c:v>
                </c:pt>
                <c:pt idx="236">
                  <c:v>0.21010000000000001</c:v>
                </c:pt>
                <c:pt idx="237">
                  <c:v>0.21010000000000001</c:v>
                </c:pt>
                <c:pt idx="238">
                  <c:v>0.21010000000000001</c:v>
                </c:pt>
                <c:pt idx="239">
                  <c:v>0.21010000000000001</c:v>
                </c:pt>
                <c:pt idx="240">
                  <c:v>0.21010000000000001</c:v>
                </c:pt>
                <c:pt idx="241">
                  <c:v>0.21010000000000001</c:v>
                </c:pt>
                <c:pt idx="242">
                  <c:v>0.21010000000000001</c:v>
                </c:pt>
                <c:pt idx="243">
                  <c:v>0.21010000000000001</c:v>
                </c:pt>
                <c:pt idx="244">
                  <c:v>0.21010000000000001</c:v>
                </c:pt>
                <c:pt idx="245">
                  <c:v>0.21010000000000001</c:v>
                </c:pt>
                <c:pt idx="246">
                  <c:v>0.21010000000000001</c:v>
                </c:pt>
                <c:pt idx="247">
                  <c:v>0.21010000000000001</c:v>
                </c:pt>
                <c:pt idx="248">
                  <c:v>0.21010000000000001</c:v>
                </c:pt>
                <c:pt idx="249">
                  <c:v>0.21010000000000001</c:v>
                </c:pt>
                <c:pt idx="250">
                  <c:v>0.21010000000000001</c:v>
                </c:pt>
                <c:pt idx="251">
                  <c:v>0.21010000000000001</c:v>
                </c:pt>
                <c:pt idx="252">
                  <c:v>0.21010000000000001</c:v>
                </c:pt>
                <c:pt idx="253">
                  <c:v>0.21010000000000001</c:v>
                </c:pt>
                <c:pt idx="254">
                  <c:v>0.21010000000000001</c:v>
                </c:pt>
                <c:pt idx="255">
                  <c:v>0.21010000000000001</c:v>
                </c:pt>
                <c:pt idx="256">
                  <c:v>0.21010000000000001</c:v>
                </c:pt>
                <c:pt idx="257">
                  <c:v>0.21010000000000001</c:v>
                </c:pt>
                <c:pt idx="258">
                  <c:v>0.21010000000000001</c:v>
                </c:pt>
                <c:pt idx="259">
                  <c:v>0.21010000000000001</c:v>
                </c:pt>
                <c:pt idx="260">
                  <c:v>0.21010000000000001</c:v>
                </c:pt>
                <c:pt idx="261">
                  <c:v>0.21010000000000001</c:v>
                </c:pt>
                <c:pt idx="262">
                  <c:v>0.21010000000000001</c:v>
                </c:pt>
                <c:pt idx="263">
                  <c:v>0.21010000000000001</c:v>
                </c:pt>
                <c:pt idx="264">
                  <c:v>0.21010000000000001</c:v>
                </c:pt>
                <c:pt idx="265">
                  <c:v>0.21010000000000001</c:v>
                </c:pt>
                <c:pt idx="266">
                  <c:v>0.21010000000000001</c:v>
                </c:pt>
                <c:pt idx="267">
                  <c:v>0.21010000000000001</c:v>
                </c:pt>
                <c:pt idx="268">
                  <c:v>0.21010000000000001</c:v>
                </c:pt>
                <c:pt idx="269">
                  <c:v>0.21010000000000001</c:v>
                </c:pt>
                <c:pt idx="270">
                  <c:v>0.21010000000000001</c:v>
                </c:pt>
                <c:pt idx="271">
                  <c:v>0.21010000000000001</c:v>
                </c:pt>
                <c:pt idx="272">
                  <c:v>0.21010000000000001</c:v>
                </c:pt>
                <c:pt idx="273">
                  <c:v>0.21010000000000001</c:v>
                </c:pt>
                <c:pt idx="274">
                  <c:v>0.2379</c:v>
                </c:pt>
                <c:pt idx="275">
                  <c:v>0.2379</c:v>
                </c:pt>
                <c:pt idx="276">
                  <c:v>0.2379</c:v>
                </c:pt>
                <c:pt idx="277">
                  <c:v>0.2379</c:v>
                </c:pt>
                <c:pt idx="278">
                  <c:v>0.2379</c:v>
                </c:pt>
                <c:pt idx="279">
                  <c:v>0.2379</c:v>
                </c:pt>
                <c:pt idx="280">
                  <c:v>0.2379</c:v>
                </c:pt>
                <c:pt idx="281">
                  <c:v>0.2379</c:v>
                </c:pt>
                <c:pt idx="282">
                  <c:v>0.2379</c:v>
                </c:pt>
                <c:pt idx="283">
                  <c:v>0.2379</c:v>
                </c:pt>
                <c:pt idx="284">
                  <c:v>0.2379</c:v>
                </c:pt>
                <c:pt idx="285">
                  <c:v>0.2379</c:v>
                </c:pt>
                <c:pt idx="286">
                  <c:v>0.2379</c:v>
                </c:pt>
                <c:pt idx="287">
                  <c:v>0.2379</c:v>
                </c:pt>
                <c:pt idx="288">
                  <c:v>0.2379</c:v>
                </c:pt>
                <c:pt idx="289">
                  <c:v>0.2379</c:v>
                </c:pt>
                <c:pt idx="290">
                  <c:v>0.2379</c:v>
                </c:pt>
                <c:pt idx="291">
                  <c:v>0.2379</c:v>
                </c:pt>
                <c:pt idx="292">
                  <c:v>0.2379</c:v>
                </c:pt>
                <c:pt idx="293">
                  <c:v>0.2379</c:v>
                </c:pt>
                <c:pt idx="294">
                  <c:v>0.2379</c:v>
                </c:pt>
                <c:pt idx="295">
                  <c:v>0.2379</c:v>
                </c:pt>
                <c:pt idx="296">
                  <c:v>0.2379</c:v>
                </c:pt>
                <c:pt idx="297">
                  <c:v>0.2379</c:v>
                </c:pt>
                <c:pt idx="298">
                  <c:v>0.2379</c:v>
                </c:pt>
                <c:pt idx="299">
                  <c:v>0.2379</c:v>
                </c:pt>
                <c:pt idx="300">
                  <c:v>0.2379</c:v>
                </c:pt>
                <c:pt idx="301">
                  <c:v>0.2379</c:v>
                </c:pt>
                <c:pt idx="302">
                  <c:v>0.2379</c:v>
                </c:pt>
                <c:pt idx="303">
                  <c:v>0.2379</c:v>
                </c:pt>
                <c:pt idx="304">
                  <c:v>0.2379</c:v>
                </c:pt>
                <c:pt idx="305">
                  <c:v>0.2379</c:v>
                </c:pt>
                <c:pt idx="306">
                  <c:v>0.2379</c:v>
                </c:pt>
                <c:pt idx="307">
                  <c:v>0.2379</c:v>
                </c:pt>
                <c:pt idx="308">
                  <c:v>0.2379</c:v>
                </c:pt>
                <c:pt idx="309">
                  <c:v>0.2379</c:v>
                </c:pt>
                <c:pt idx="310">
                  <c:v>0.2379</c:v>
                </c:pt>
                <c:pt idx="311">
                  <c:v>0.2379</c:v>
                </c:pt>
                <c:pt idx="312">
                  <c:v>0.2379</c:v>
                </c:pt>
                <c:pt idx="313">
                  <c:v>0.2379</c:v>
                </c:pt>
                <c:pt idx="314">
                  <c:v>0.2379</c:v>
                </c:pt>
                <c:pt idx="315">
                  <c:v>0.2379</c:v>
                </c:pt>
                <c:pt idx="316">
                  <c:v>0.2379</c:v>
                </c:pt>
                <c:pt idx="317">
                  <c:v>0.2379</c:v>
                </c:pt>
                <c:pt idx="318">
                  <c:v>0.2379</c:v>
                </c:pt>
                <c:pt idx="319">
                  <c:v>0.2379</c:v>
                </c:pt>
                <c:pt idx="320">
                  <c:v>0.2379</c:v>
                </c:pt>
                <c:pt idx="321">
                  <c:v>0.2379</c:v>
                </c:pt>
                <c:pt idx="322">
                  <c:v>0.2379</c:v>
                </c:pt>
                <c:pt idx="323">
                  <c:v>0.2379</c:v>
                </c:pt>
                <c:pt idx="324">
                  <c:v>0.2379</c:v>
                </c:pt>
                <c:pt idx="325">
                  <c:v>0.2379</c:v>
                </c:pt>
                <c:pt idx="326">
                  <c:v>0.2379</c:v>
                </c:pt>
                <c:pt idx="327">
                  <c:v>0.2379</c:v>
                </c:pt>
                <c:pt idx="328">
                  <c:v>0.2379</c:v>
                </c:pt>
                <c:pt idx="329">
                  <c:v>0.2379</c:v>
                </c:pt>
                <c:pt idx="330">
                  <c:v>0.2379</c:v>
                </c:pt>
                <c:pt idx="331">
                  <c:v>0.2379</c:v>
                </c:pt>
                <c:pt idx="332">
                  <c:v>0.2379</c:v>
                </c:pt>
                <c:pt idx="333">
                  <c:v>0.2379</c:v>
                </c:pt>
                <c:pt idx="334">
                  <c:v>0.2379</c:v>
                </c:pt>
                <c:pt idx="335">
                  <c:v>0.2379</c:v>
                </c:pt>
                <c:pt idx="336">
                  <c:v>0.2379</c:v>
                </c:pt>
                <c:pt idx="337">
                  <c:v>0.2379</c:v>
                </c:pt>
                <c:pt idx="338">
                  <c:v>0.24679999999999999</c:v>
                </c:pt>
                <c:pt idx="339">
                  <c:v>0.24679999999999999</c:v>
                </c:pt>
                <c:pt idx="340">
                  <c:v>0.24679999999999999</c:v>
                </c:pt>
                <c:pt idx="341">
                  <c:v>0.24679999999999999</c:v>
                </c:pt>
                <c:pt idx="342">
                  <c:v>0.24679999999999999</c:v>
                </c:pt>
                <c:pt idx="343">
                  <c:v>0.24679999999999999</c:v>
                </c:pt>
                <c:pt idx="344">
                  <c:v>0.24679999999999999</c:v>
                </c:pt>
                <c:pt idx="345">
                  <c:v>0.24679999999999999</c:v>
                </c:pt>
                <c:pt idx="346">
                  <c:v>0.24679999999999999</c:v>
                </c:pt>
                <c:pt idx="347">
                  <c:v>0.24679999999999999</c:v>
                </c:pt>
                <c:pt idx="348">
                  <c:v>0.24679999999999999</c:v>
                </c:pt>
                <c:pt idx="349">
                  <c:v>0.24679999999999999</c:v>
                </c:pt>
                <c:pt idx="350">
                  <c:v>0.24679999999999999</c:v>
                </c:pt>
                <c:pt idx="351">
                  <c:v>0.24679999999999999</c:v>
                </c:pt>
                <c:pt idx="352">
                  <c:v>0.24679999999999999</c:v>
                </c:pt>
                <c:pt idx="353">
                  <c:v>0.24679999999999999</c:v>
                </c:pt>
                <c:pt idx="354">
                  <c:v>0.24679999999999999</c:v>
                </c:pt>
                <c:pt idx="355">
                  <c:v>0.24679999999999999</c:v>
                </c:pt>
                <c:pt idx="356">
                  <c:v>0.24679999999999999</c:v>
                </c:pt>
                <c:pt idx="357">
                  <c:v>0.24679999999999999</c:v>
                </c:pt>
                <c:pt idx="358">
                  <c:v>0.24679999999999999</c:v>
                </c:pt>
                <c:pt idx="359">
                  <c:v>0.24679999999999999</c:v>
                </c:pt>
                <c:pt idx="360">
                  <c:v>0.24679999999999999</c:v>
                </c:pt>
                <c:pt idx="361">
                  <c:v>0.24679999999999999</c:v>
                </c:pt>
                <c:pt idx="362">
                  <c:v>0.24679999999999999</c:v>
                </c:pt>
                <c:pt idx="363">
                  <c:v>0.24679999999999999</c:v>
                </c:pt>
                <c:pt idx="364">
                  <c:v>0.24679999999999999</c:v>
                </c:pt>
                <c:pt idx="365">
                  <c:v>0.24679999999999999</c:v>
                </c:pt>
                <c:pt idx="366">
                  <c:v>0.24679999999999999</c:v>
                </c:pt>
                <c:pt idx="367">
                  <c:v>0.24679999999999999</c:v>
                </c:pt>
                <c:pt idx="368">
                  <c:v>0.24679999999999999</c:v>
                </c:pt>
                <c:pt idx="369">
                  <c:v>0.24679999999999999</c:v>
                </c:pt>
                <c:pt idx="370">
                  <c:v>0.24679999999999999</c:v>
                </c:pt>
                <c:pt idx="371">
                  <c:v>0.24679999999999999</c:v>
                </c:pt>
                <c:pt idx="372">
                  <c:v>0.24679999999999999</c:v>
                </c:pt>
                <c:pt idx="373">
                  <c:v>0.24679999999999999</c:v>
                </c:pt>
                <c:pt idx="374">
                  <c:v>0.24679999999999999</c:v>
                </c:pt>
                <c:pt idx="375">
                  <c:v>0.24679999999999999</c:v>
                </c:pt>
                <c:pt idx="376">
                  <c:v>0.24679999999999999</c:v>
                </c:pt>
                <c:pt idx="377">
                  <c:v>0.24679999999999999</c:v>
                </c:pt>
                <c:pt idx="378">
                  <c:v>0.24679999999999999</c:v>
                </c:pt>
                <c:pt idx="379">
                  <c:v>0.24679999999999999</c:v>
                </c:pt>
                <c:pt idx="380">
                  <c:v>0.24679999999999999</c:v>
                </c:pt>
                <c:pt idx="381">
                  <c:v>0.24679999999999999</c:v>
                </c:pt>
                <c:pt idx="382">
                  <c:v>0.24679999999999999</c:v>
                </c:pt>
                <c:pt idx="383">
                  <c:v>0.24679999999999999</c:v>
                </c:pt>
                <c:pt idx="384">
                  <c:v>0.24679999999999999</c:v>
                </c:pt>
                <c:pt idx="385">
                  <c:v>0.24679999999999999</c:v>
                </c:pt>
                <c:pt idx="386">
                  <c:v>0.24679999999999999</c:v>
                </c:pt>
                <c:pt idx="387">
                  <c:v>0.24679999999999999</c:v>
                </c:pt>
                <c:pt idx="388">
                  <c:v>0.24679999999999999</c:v>
                </c:pt>
                <c:pt idx="389">
                  <c:v>0.24679999999999999</c:v>
                </c:pt>
                <c:pt idx="390">
                  <c:v>0.24679999999999999</c:v>
                </c:pt>
                <c:pt idx="391">
                  <c:v>0.24679999999999999</c:v>
                </c:pt>
                <c:pt idx="392">
                  <c:v>0.24679999999999999</c:v>
                </c:pt>
                <c:pt idx="393">
                  <c:v>0.24679999999999999</c:v>
                </c:pt>
                <c:pt idx="394">
                  <c:v>0.24679999999999999</c:v>
                </c:pt>
                <c:pt idx="395">
                  <c:v>0.24679999999999999</c:v>
                </c:pt>
                <c:pt idx="396">
                  <c:v>0.24679999999999999</c:v>
                </c:pt>
                <c:pt idx="397">
                  <c:v>0.24679999999999999</c:v>
                </c:pt>
                <c:pt idx="398">
                  <c:v>0.24679999999999999</c:v>
                </c:pt>
                <c:pt idx="399">
                  <c:v>0.24679999999999999</c:v>
                </c:pt>
                <c:pt idx="400">
                  <c:v>0.24679999999999999</c:v>
                </c:pt>
                <c:pt idx="401">
                  <c:v>0.24679999999999999</c:v>
                </c:pt>
                <c:pt idx="402">
                  <c:v>0.24829999999999999</c:v>
                </c:pt>
                <c:pt idx="403">
                  <c:v>0.24829999999999999</c:v>
                </c:pt>
                <c:pt idx="404">
                  <c:v>0.24829999999999999</c:v>
                </c:pt>
                <c:pt idx="405">
                  <c:v>0.24829999999999999</c:v>
                </c:pt>
                <c:pt idx="406">
                  <c:v>0.24829999999999999</c:v>
                </c:pt>
                <c:pt idx="407">
                  <c:v>0.24829999999999999</c:v>
                </c:pt>
                <c:pt idx="408">
                  <c:v>0.24829999999999999</c:v>
                </c:pt>
                <c:pt idx="409">
                  <c:v>0.24829999999999999</c:v>
                </c:pt>
                <c:pt idx="410">
                  <c:v>0.24829999999999999</c:v>
                </c:pt>
                <c:pt idx="411">
                  <c:v>0.24829999999999999</c:v>
                </c:pt>
                <c:pt idx="412">
                  <c:v>0.24829999999999999</c:v>
                </c:pt>
                <c:pt idx="413">
                  <c:v>0.24829999999999999</c:v>
                </c:pt>
                <c:pt idx="414">
                  <c:v>0.24829999999999999</c:v>
                </c:pt>
                <c:pt idx="415">
                  <c:v>0.24829999999999999</c:v>
                </c:pt>
                <c:pt idx="416">
                  <c:v>0.24829999999999999</c:v>
                </c:pt>
                <c:pt idx="417">
                  <c:v>0.24829999999999999</c:v>
                </c:pt>
                <c:pt idx="418">
                  <c:v>0.24829999999999999</c:v>
                </c:pt>
                <c:pt idx="419">
                  <c:v>0.24829999999999999</c:v>
                </c:pt>
                <c:pt idx="420">
                  <c:v>0.24829999999999999</c:v>
                </c:pt>
                <c:pt idx="421">
                  <c:v>0.24829999999999999</c:v>
                </c:pt>
                <c:pt idx="422">
                  <c:v>0.24829999999999999</c:v>
                </c:pt>
                <c:pt idx="423">
                  <c:v>0.24829999999999999</c:v>
                </c:pt>
                <c:pt idx="424">
                  <c:v>0.24829999999999999</c:v>
                </c:pt>
                <c:pt idx="425">
                  <c:v>0.24829999999999999</c:v>
                </c:pt>
                <c:pt idx="426">
                  <c:v>0.24829999999999999</c:v>
                </c:pt>
                <c:pt idx="427">
                  <c:v>0.24829999999999999</c:v>
                </c:pt>
                <c:pt idx="428">
                  <c:v>0.24829999999999999</c:v>
                </c:pt>
                <c:pt idx="429">
                  <c:v>0.24829999999999999</c:v>
                </c:pt>
                <c:pt idx="430">
                  <c:v>0.24829999999999999</c:v>
                </c:pt>
                <c:pt idx="431">
                  <c:v>0.24829999999999999</c:v>
                </c:pt>
                <c:pt idx="432">
                  <c:v>0.24829999999999999</c:v>
                </c:pt>
                <c:pt idx="433">
                  <c:v>0.24829999999999999</c:v>
                </c:pt>
                <c:pt idx="434">
                  <c:v>0.24829999999999999</c:v>
                </c:pt>
                <c:pt idx="435">
                  <c:v>0.24829999999999999</c:v>
                </c:pt>
                <c:pt idx="436">
                  <c:v>0.24829999999999999</c:v>
                </c:pt>
                <c:pt idx="437">
                  <c:v>0.24829999999999999</c:v>
                </c:pt>
                <c:pt idx="438">
                  <c:v>0.24829999999999999</c:v>
                </c:pt>
                <c:pt idx="439">
                  <c:v>0.24829999999999999</c:v>
                </c:pt>
                <c:pt idx="440">
                  <c:v>0.24829999999999999</c:v>
                </c:pt>
                <c:pt idx="441">
                  <c:v>0.24829999999999999</c:v>
                </c:pt>
                <c:pt idx="442">
                  <c:v>0.24829999999999999</c:v>
                </c:pt>
                <c:pt idx="443">
                  <c:v>0.24829999999999999</c:v>
                </c:pt>
                <c:pt idx="444">
                  <c:v>0.24829999999999999</c:v>
                </c:pt>
                <c:pt idx="445">
                  <c:v>0.24829999999999999</c:v>
                </c:pt>
                <c:pt idx="446">
                  <c:v>0.24829999999999999</c:v>
                </c:pt>
                <c:pt idx="447">
                  <c:v>0.24829999999999999</c:v>
                </c:pt>
                <c:pt idx="448">
                  <c:v>0.24829999999999999</c:v>
                </c:pt>
                <c:pt idx="449">
                  <c:v>0.24829999999999999</c:v>
                </c:pt>
                <c:pt idx="450">
                  <c:v>0.24829999999999999</c:v>
                </c:pt>
                <c:pt idx="451">
                  <c:v>0.24829999999999999</c:v>
                </c:pt>
                <c:pt idx="452">
                  <c:v>0.24829999999999999</c:v>
                </c:pt>
                <c:pt idx="453">
                  <c:v>0.24829999999999999</c:v>
                </c:pt>
                <c:pt idx="454">
                  <c:v>0.24829999999999999</c:v>
                </c:pt>
                <c:pt idx="455">
                  <c:v>0.24829999999999999</c:v>
                </c:pt>
                <c:pt idx="456">
                  <c:v>0.24829999999999999</c:v>
                </c:pt>
                <c:pt idx="457">
                  <c:v>0.24829999999999999</c:v>
                </c:pt>
                <c:pt idx="458">
                  <c:v>0.24829999999999999</c:v>
                </c:pt>
                <c:pt idx="459">
                  <c:v>0.24829999999999999</c:v>
                </c:pt>
                <c:pt idx="460">
                  <c:v>0.24829999999999999</c:v>
                </c:pt>
                <c:pt idx="461">
                  <c:v>0.24829999999999999</c:v>
                </c:pt>
                <c:pt idx="462">
                  <c:v>0.24829999999999999</c:v>
                </c:pt>
                <c:pt idx="463">
                  <c:v>0.27750000000000002</c:v>
                </c:pt>
                <c:pt idx="464">
                  <c:v>0.27750000000000002</c:v>
                </c:pt>
                <c:pt idx="465">
                  <c:v>0.27750000000000002</c:v>
                </c:pt>
                <c:pt idx="466">
                  <c:v>0.27750000000000002</c:v>
                </c:pt>
                <c:pt idx="467">
                  <c:v>0.27750000000000002</c:v>
                </c:pt>
                <c:pt idx="468">
                  <c:v>0.27750000000000002</c:v>
                </c:pt>
                <c:pt idx="469">
                  <c:v>0.27750000000000002</c:v>
                </c:pt>
                <c:pt idx="470">
                  <c:v>0.27750000000000002</c:v>
                </c:pt>
                <c:pt idx="471">
                  <c:v>0.27750000000000002</c:v>
                </c:pt>
                <c:pt idx="472">
                  <c:v>0.27750000000000002</c:v>
                </c:pt>
                <c:pt idx="473">
                  <c:v>0.27750000000000002</c:v>
                </c:pt>
                <c:pt idx="474">
                  <c:v>0.27750000000000002</c:v>
                </c:pt>
                <c:pt idx="475">
                  <c:v>0.27750000000000002</c:v>
                </c:pt>
                <c:pt idx="476">
                  <c:v>0.27750000000000002</c:v>
                </c:pt>
                <c:pt idx="477">
                  <c:v>0.27750000000000002</c:v>
                </c:pt>
                <c:pt idx="478">
                  <c:v>0.27750000000000002</c:v>
                </c:pt>
                <c:pt idx="479">
                  <c:v>0.27750000000000002</c:v>
                </c:pt>
                <c:pt idx="480">
                  <c:v>0.27750000000000002</c:v>
                </c:pt>
                <c:pt idx="481">
                  <c:v>0.27750000000000002</c:v>
                </c:pt>
                <c:pt idx="482">
                  <c:v>0.27750000000000002</c:v>
                </c:pt>
                <c:pt idx="483">
                  <c:v>0.27750000000000002</c:v>
                </c:pt>
                <c:pt idx="484">
                  <c:v>0.27750000000000002</c:v>
                </c:pt>
                <c:pt idx="485">
                  <c:v>0.27750000000000002</c:v>
                </c:pt>
                <c:pt idx="486">
                  <c:v>0.27750000000000002</c:v>
                </c:pt>
                <c:pt idx="487">
                  <c:v>0.27750000000000002</c:v>
                </c:pt>
                <c:pt idx="488">
                  <c:v>0.27750000000000002</c:v>
                </c:pt>
                <c:pt idx="489">
                  <c:v>0.27750000000000002</c:v>
                </c:pt>
                <c:pt idx="490">
                  <c:v>0.27750000000000002</c:v>
                </c:pt>
                <c:pt idx="491">
                  <c:v>0.27750000000000002</c:v>
                </c:pt>
                <c:pt idx="492">
                  <c:v>0.27750000000000002</c:v>
                </c:pt>
                <c:pt idx="493">
                  <c:v>0.27750000000000002</c:v>
                </c:pt>
                <c:pt idx="494">
                  <c:v>0.27750000000000002</c:v>
                </c:pt>
                <c:pt idx="495">
                  <c:v>0.27750000000000002</c:v>
                </c:pt>
                <c:pt idx="496">
                  <c:v>0.27750000000000002</c:v>
                </c:pt>
                <c:pt idx="497">
                  <c:v>0.27750000000000002</c:v>
                </c:pt>
                <c:pt idx="498">
                  <c:v>0.27750000000000002</c:v>
                </c:pt>
                <c:pt idx="499">
                  <c:v>0.27750000000000002</c:v>
                </c:pt>
                <c:pt idx="500">
                  <c:v>0.27750000000000002</c:v>
                </c:pt>
                <c:pt idx="501">
                  <c:v>0.27750000000000002</c:v>
                </c:pt>
                <c:pt idx="502">
                  <c:v>0.27750000000000002</c:v>
                </c:pt>
                <c:pt idx="503">
                  <c:v>0.27750000000000002</c:v>
                </c:pt>
                <c:pt idx="504">
                  <c:v>0.27750000000000002</c:v>
                </c:pt>
                <c:pt idx="505">
                  <c:v>0.27750000000000002</c:v>
                </c:pt>
                <c:pt idx="506">
                  <c:v>0.27750000000000002</c:v>
                </c:pt>
                <c:pt idx="507">
                  <c:v>0.27750000000000002</c:v>
                </c:pt>
                <c:pt idx="508">
                  <c:v>0.27750000000000002</c:v>
                </c:pt>
                <c:pt idx="509">
                  <c:v>0.27750000000000002</c:v>
                </c:pt>
                <c:pt idx="510">
                  <c:v>0.27750000000000002</c:v>
                </c:pt>
                <c:pt idx="511">
                  <c:v>0.27750000000000002</c:v>
                </c:pt>
                <c:pt idx="512">
                  <c:v>0.27750000000000002</c:v>
                </c:pt>
                <c:pt idx="513">
                  <c:v>0.27750000000000002</c:v>
                </c:pt>
                <c:pt idx="514">
                  <c:v>0.27750000000000002</c:v>
                </c:pt>
                <c:pt idx="515">
                  <c:v>0.27750000000000002</c:v>
                </c:pt>
                <c:pt idx="516">
                  <c:v>0.27750000000000002</c:v>
                </c:pt>
                <c:pt idx="517">
                  <c:v>0.27750000000000002</c:v>
                </c:pt>
                <c:pt idx="518">
                  <c:v>0.27750000000000002</c:v>
                </c:pt>
                <c:pt idx="519">
                  <c:v>0.27750000000000002</c:v>
                </c:pt>
                <c:pt idx="520">
                  <c:v>0.27750000000000002</c:v>
                </c:pt>
                <c:pt idx="521">
                  <c:v>0.27750000000000002</c:v>
                </c:pt>
                <c:pt idx="522">
                  <c:v>0.27750000000000002</c:v>
                </c:pt>
                <c:pt idx="523">
                  <c:v>0.27750000000000002</c:v>
                </c:pt>
                <c:pt idx="524">
                  <c:v>0.27750000000000002</c:v>
                </c:pt>
                <c:pt idx="525">
                  <c:v>0.27750000000000002</c:v>
                </c:pt>
                <c:pt idx="526">
                  <c:v>0.2487</c:v>
                </c:pt>
                <c:pt idx="527">
                  <c:v>0.2487</c:v>
                </c:pt>
                <c:pt idx="528">
                  <c:v>0.2487</c:v>
                </c:pt>
                <c:pt idx="529">
                  <c:v>0.2487</c:v>
                </c:pt>
                <c:pt idx="530">
                  <c:v>0.2487</c:v>
                </c:pt>
                <c:pt idx="531">
                  <c:v>0.2487</c:v>
                </c:pt>
                <c:pt idx="532">
                  <c:v>0.2487</c:v>
                </c:pt>
                <c:pt idx="533">
                  <c:v>0.2487</c:v>
                </c:pt>
                <c:pt idx="534">
                  <c:v>0.2487</c:v>
                </c:pt>
                <c:pt idx="535">
                  <c:v>0.2487</c:v>
                </c:pt>
                <c:pt idx="536">
                  <c:v>0.2487</c:v>
                </c:pt>
                <c:pt idx="537">
                  <c:v>0.2487</c:v>
                </c:pt>
                <c:pt idx="538">
                  <c:v>0.2487</c:v>
                </c:pt>
                <c:pt idx="539">
                  <c:v>0.2487</c:v>
                </c:pt>
                <c:pt idx="540">
                  <c:v>0.2487</c:v>
                </c:pt>
                <c:pt idx="541">
                  <c:v>0.2487</c:v>
                </c:pt>
                <c:pt idx="542">
                  <c:v>0.2487</c:v>
                </c:pt>
                <c:pt idx="543">
                  <c:v>0.2487</c:v>
                </c:pt>
                <c:pt idx="544">
                  <c:v>0.2487</c:v>
                </c:pt>
                <c:pt idx="545">
                  <c:v>0.2487</c:v>
                </c:pt>
                <c:pt idx="546">
                  <c:v>0.2487</c:v>
                </c:pt>
                <c:pt idx="547">
                  <c:v>0.2487</c:v>
                </c:pt>
                <c:pt idx="548">
                  <c:v>0.2487</c:v>
                </c:pt>
                <c:pt idx="549">
                  <c:v>0.2487</c:v>
                </c:pt>
                <c:pt idx="550">
                  <c:v>0.2487</c:v>
                </c:pt>
                <c:pt idx="551">
                  <c:v>0.2487</c:v>
                </c:pt>
                <c:pt idx="552">
                  <c:v>0.2487</c:v>
                </c:pt>
                <c:pt idx="553">
                  <c:v>0.2487</c:v>
                </c:pt>
                <c:pt idx="554">
                  <c:v>0.2487</c:v>
                </c:pt>
                <c:pt idx="555">
                  <c:v>0.2487</c:v>
                </c:pt>
                <c:pt idx="556">
                  <c:v>0.2487</c:v>
                </c:pt>
                <c:pt idx="557">
                  <c:v>0.2487</c:v>
                </c:pt>
                <c:pt idx="558">
                  <c:v>0.2487</c:v>
                </c:pt>
                <c:pt idx="559">
                  <c:v>0.2487</c:v>
                </c:pt>
                <c:pt idx="560">
                  <c:v>0.2487</c:v>
                </c:pt>
                <c:pt idx="561">
                  <c:v>0.2487</c:v>
                </c:pt>
                <c:pt idx="562">
                  <c:v>0.2487</c:v>
                </c:pt>
                <c:pt idx="563">
                  <c:v>0.2487</c:v>
                </c:pt>
                <c:pt idx="564">
                  <c:v>0.2487</c:v>
                </c:pt>
                <c:pt idx="565">
                  <c:v>0.2487</c:v>
                </c:pt>
                <c:pt idx="566">
                  <c:v>0.2487</c:v>
                </c:pt>
                <c:pt idx="567">
                  <c:v>0.2487</c:v>
                </c:pt>
                <c:pt idx="568">
                  <c:v>0.2487</c:v>
                </c:pt>
                <c:pt idx="569">
                  <c:v>0.2487</c:v>
                </c:pt>
                <c:pt idx="570">
                  <c:v>0.2487</c:v>
                </c:pt>
                <c:pt idx="571">
                  <c:v>0.2487</c:v>
                </c:pt>
                <c:pt idx="572">
                  <c:v>0.2487</c:v>
                </c:pt>
                <c:pt idx="573">
                  <c:v>0.2487</c:v>
                </c:pt>
                <c:pt idx="574">
                  <c:v>0.2487</c:v>
                </c:pt>
                <c:pt idx="575">
                  <c:v>0.2487</c:v>
                </c:pt>
                <c:pt idx="576">
                  <c:v>0.2487</c:v>
                </c:pt>
                <c:pt idx="577">
                  <c:v>0.2487</c:v>
                </c:pt>
                <c:pt idx="578">
                  <c:v>0.2487</c:v>
                </c:pt>
                <c:pt idx="579">
                  <c:v>0.2487</c:v>
                </c:pt>
                <c:pt idx="580">
                  <c:v>0.2487</c:v>
                </c:pt>
                <c:pt idx="581">
                  <c:v>0.2487</c:v>
                </c:pt>
                <c:pt idx="582">
                  <c:v>0.2487</c:v>
                </c:pt>
                <c:pt idx="583">
                  <c:v>0.2487</c:v>
                </c:pt>
                <c:pt idx="584">
                  <c:v>0.2487</c:v>
                </c:pt>
                <c:pt idx="585">
                  <c:v>0.2487</c:v>
                </c:pt>
                <c:pt idx="586">
                  <c:v>0.2487</c:v>
                </c:pt>
                <c:pt idx="587">
                  <c:v>0.2487</c:v>
                </c:pt>
                <c:pt idx="588">
                  <c:v>0.2487</c:v>
                </c:pt>
                <c:pt idx="589">
                  <c:v>0.2487</c:v>
                </c:pt>
                <c:pt idx="590">
                  <c:v>0.27639999999999998</c:v>
                </c:pt>
                <c:pt idx="591">
                  <c:v>0.27639999999999998</c:v>
                </c:pt>
                <c:pt idx="592">
                  <c:v>0.27639999999999998</c:v>
                </c:pt>
                <c:pt idx="593">
                  <c:v>0.27639999999999998</c:v>
                </c:pt>
                <c:pt idx="594">
                  <c:v>0.27639999999999998</c:v>
                </c:pt>
                <c:pt idx="595">
                  <c:v>0.27639999999999998</c:v>
                </c:pt>
                <c:pt idx="596">
                  <c:v>0.27639999999999998</c:v>
                </c:pt>
                <c:pt idx="597">
                  <c:v>0.27639999999999998</c:v>
                </c:pt>
                <c:pt idx="598">
                  <c:v>0.27639999999999998</c:v>
                </c:pt>
                <c:pt idx="599">
                  <c:v>0.27639999999999998</c:v>
                </c:pt>
                <c:pt idx="600">
                  <c:v>0.27639999999999998</c:v>
                </c:pt>
                <c:pt idx="601">
                  <c:v>0.27639999999999998</c:v>
                </c:pt>
                <c:pt idx="602">
                  <c:v>0.27639999999999998</c:v>
                </c:pt>
                <c:pt idx="603">
                  <c:v>0.27639999999999998</c:v>
                </c:pt>
                <c:pt idx="604">
                  <c:v>0.27639999999999998</c:v>
                </c:pt>
                <c:pt idx="605">
                  <c:v>0.27639999999999998</c:v>
                </c:pt>
                <c:pt idx="606">
                  <c:v>0.27639999999999998</c:v>
                </c:pt>
                <c:pt idx="607">
                  <c:v>0.27639999999999998</c:v>
                </c:pt>
                <c:pt idx="608">
                  <c:v>0.27639999999999998</c:v>
                </c:pt>
                <c:pt idx="609">
                  <c:v>0.27639999999999998</c:v>
                </c:pt>
                <c:pt idx="610">
                  <c:v>0.27639999999999998</c:v>
                </c:pt>
                <c:pt idx="611">
                  <c:v>0.27639999999999998</c:v>
                </c:pt>
                <c:pt idx="612">
                  <c:v>0.27639999999999998</c:v>
                </c:pt>
                <c:pt idx="613">
                  <c:v>0.27639999999999998</c:v>
                </c:pt>
                <c:pt idx="614">
                  <c:v>0.27639999999999998</c:v>
                </c:pt>
                <c:pt idx="615">
                  <c:v>0.27639999999999998</c:v>
                </c:pt>
                <c:pt idx="616">
                  <c:v>0.27639999999999998</c:v>
                </c:pt>
                <c:pt idx="617">
                  <c:v>0.27639999999999998</c:v>
                </c:pt>
                <c:pt idx="618">
                  <c:v>0.27639999999999998</c:v>
                </c:pt>
                <c:pt idx="619">
                  <c:v>0.27639999999999998</c:v>
                </c:pt>
                <c:pt idx="620">
                  <c:v>0.27639999999999998</c:v>
                </c:pt>
                <c:pt idx="621">
                  <c:v>0.27639999999999998</c:v>
                </c:pt>
                <c:pt idx="622">
                  <c:v>0.27639999999999998</c:v>
                </c:pt>
                <c:pt idx="623">
                  <c:v>0.27639999999999998</c:v>
                </c:pt>
                <c:pt idx="624">
                  <c:v>0.27639999999999998</c:v>
                </c:pt>
                <c:pt idx="625">
                  <c:v>0.27639999999999998</c:v>
                </c:pt>
                <c:pt idx="626">
                  <c:v>0.27639999999999998</c:v>
                </c:pt>
                <c:pt idx="627">
                  <c:v>0.27639999999999998</c:v>
                </c:pt>
                <c:pt idx="628">
                  <c:v>0.27639999999999998</c:v>
                </c:pt>
                <c:pt idx="629">
                  <c:v>0.27639999999999998</c:v>
                </c:pt>
                <c:pt idx="630">
                  <c:v>0.27639999999999998</c:v>
                </c:pt>
                <c:pt idx="631">
                  <c:v>0.27639999999999998</c:v>
                </c:pt>
                <c:pt idx="632">
                  <c:v>0.27639999999999998</c:v>
                </c:pt>
                <c:pt idx="633">
                  <c:v>0.27639999999999998</c:v>
                </c:pt>
                <c:pt idx="634">
                  <c:v>0.27639999999999998</c:v>
                </c:pt>
                <c:pt idx="635">
                  <c:v>0.27639999999999998</c:v>
                </c:pt>
                <c:pt idx="636">
                  <c:v>0.27639999999999998</c:v>
                </c:pt>
                <c:pt idx="637">
                  <c:v>0.27639999999999998</c:v>
                </c:pt>
                <c:pt idx="638">
                  <c:v>0.27639999999999998</c:v>
                </c:pt>
                <c:pt idx="639">
                  <c:v>0.27639999999999998</c:v>
                </c:pt>
                <c:pt idx="640">
                  <c:v>0.27639999999999998</c:v>
                </c:pt>
                <c:pt idx="641">
                  <c:v>0.27639999999999998</c:v>
                </c:pt>
                <c:pt idx="642">
                  <c:v>0.27639999999999998</c:v>
                </c:pt>
                <c:pt idx="643">
                  <c:v>0.27639999999999998</c:v>
                </c:pt>
                <c:pt idx="644">
                  <c:v>0.27639999999999998</c:v>
                </c:pt>
                <c:pt idx="645">
                  <c:v>0.27639999999999998</c:v>
                </c:pt>
                <c:pt idx="646">
                  <c:v>0.27639999999999998</c:v>
                </c:pt>
                <c:pt idx="647">
                  <c:v>0.27639999999999998</c:v>
                </c:pt>
                <c:pt idx="648">
                  <c:v>0.27639999999999998</c:v>
                </c:pt>
                <c:pt idx="649">
                  <c:v>0.27639999999999998</c:v>
                </c:pt>
                <c:pt idx="650">
                  <c:v>0.27639999999999998</c:v>
                </c:pt>
                <c:pt idx="651">
                  <c:v>0.27639999999999998</c:v>
                </c:pt>
                <c:pt idx="652">
                  <c:v>0.27639999999999998</c:v>
                </c:pt>
                <c:pt idx="653">
                  <c:v>0.28260000000000002</c:v>
                </c:pt>
                <c:pt idx="654">
                  <c:v>0.28260000000000002</c:v>
                </c:pt>
                <c:pt idx="655">
                  <c:v>0.28260000000000002</c:v>
                </c:pt>
                <c:pt idx="656">
                  <c:v>0.28260000000000002</c:v>
                </c:pt>
                <c:pt idx="657">
                  <c:v>0.28260000000000002</c:v>
                </c:pt>
                <c:pt idx="658">
                  <c:v>0.28260000000000002</c:v>
                </c:pt>
                <c:pt idx="659">
                  <c:v>0.28260000000000002</c:v>
                </c:pt>
                <c:pt idx="660">
                  <c:v>0.28260000000000002</c:v>
                </c:pt>
                <c:pt idx="661">
                  <c:v>0.28260000000000002</c:v>
                </c:pt>
                <c:pt idx="662">
                  <c:v>0.28260000000000002</c:v>
                </c:pt>
                <c:pt idx="663">
                  <c:v>0.28260000000000002</c:v>
                </c:pt>
                <c:pt idx="664">
                  <c:v>0.28260000000000002</c:v>
                </c:pt>
                <c:pt idx="665">
                  <c:v>0.28260000000000002</c:v>
                </c:pt>
                <c:pt idx="666">
                  <c:v>0.28260000000000002</c:v>
                </c:pt>
                <c:pt idx="667">
                  <c:v>0.28260000000000002</c:v>
                </c:pt>
                <c:pt idx="668">
                  <c:v>0.28260000000000002</c:v>
                </c:pt>
                <c:pt idx="669">
                  <c:v>0.28260000000000002</c:v>
                </c:pt>
                <c:pt idx="670">
                  <c:v>0.28260000000000002</c:v>
                </c:pt>
                <c:pt idx="671">
                  <c:v>0.28260000000000002</c:v>
                </c:pt>
                <c:pt idx="672">
                  <c:v>0.28260000000000002</c:v>
                </c:pt>
                <c:pt idx="673">
                  <c:v>0.28260000000000002</c:v>
                </c:pt>
                <c:pt idx="674">
                  <c:v>0.28260000000000002</c:v>
                </c:pt>
                <c:pt idx="675">
                  <c:v>0.28260000000000002</c:v>
                </c:pt>
                <c:pt idx="676">
                  <c:v>0.28260000000000002</c:v>
                </c:pt>
                <c:pt idx="677">
                  <c:v>0.21199999999999999</c:v>
                </c:pt>
                <c:pt idx="678">
                  <c:v>0.21199999999999999</c:v>
                </c:pt>
                <c:pt idx="679">
                  <c:v>0.21199999999999999</c:v>
                </c:pt>
                <c:pt idx="680">
                  <c:v>0.21199999999999999</c:v>
                </c:pt>
                <c:pt idx="681">
                  <c:v>0.21199999999999999</c:v>
                </c:pt>
                <c:pt idx="682">
                  <c:v>0.21199999999999999</c:v>
                </c:pt>
                <c:pt idx="683">
                  <c:v>0.28260000000000002</c:v>
                </c:pt>
                <c:pt idx="684">
                  <c:v>0.28260000000000002</c:v>
                </c:pt>
                <c:pt idx="685">
                  <c:v>0.28260000000000002</c:v>
                </c:pt>
                <c:pt idx="686">
                  <c:v>0.28260000000000002</c:v>
                </c:pt>
                <c:pt idx="687">
                  <c:v>0.28260000000000002</c:v>
                </c:pt>
                <c:pt idx="688">
                  <c:v>0.28260000000000002</c:v>
                </c:pt>
                <c:pt idx="689">
                  <c:v>0.28260000000000002</c:v>
                </c:pt>
                <c:pt idx="690">
                  <c:v>0.28260000000000002</c:v>
                </c:pt>
                <c:pt idx="691">
                  <c:v>0.28260000000000002</c:v>
                </c:pt>
                <c:pt idx="692">
                  <c:v>0.28260000000000002</c:v>
                </c:pt>
                <c:pt idx="693">
                  <c:v>0.28260000000000002</c:v>
                </c:pt>
                <c:pt idx="694">
                  <c:v>0.28260000000000002</c:v>
                </c:pt>
                <c:pt idx="695">
                  <c:v>0.28260000000000002</c:v>
                </c:pt>
                <c:pt idx="696">
                  <c:v>0.28260000000000002</c:v>
                </c:pt>
                <c:pt idx="697">
                  <c:v>0.28260000000000002</c:v>
                </c:pt>
                <c:pt idx="698">
                  <c:v>0.28260000000000002</c:v>
                </c:pt>
                <c:pt idx="699">
                  <c:v>0.28260000000000002</c:v>
                </c:pt>
                <c:pt idx="700">
                  <c:v>0.28260000000000002</c:v>
                </c:pt>
                <c:pt idx="701">
                  <c:v>0.28260000000000002</c:v>
                </c:pt>
                <c:pt idx="702">
                  <c:v>0.28260000000000002</c:v>
                </c:pt>
                <c:pt idx="703">
                  <c:v>0.28260000000000002</c:v>
                </c:pt>
                <c:pt idx="704">
                  <c:v>0.28260000000000002</c:v>
                </c:pt>
                <c:pt idx="705">
                  <c:v>0.28260000000000002</c:v>
                </c:pt>
                <c:pt idx="706">
                  <c:v>0.28260000000000002</c:v>
                </c:pt>
                <c:pt idx="707">
                  <c:v>0.28260000000000002</c:v>
                </c:pt>
                <c:pt idx="708">
                  <c:v>0.28260000000000002</c:v>
                </c:pt>
                <c:pt idx="709">
                  <c:v>0.28260000000000002</c:v>
                </c:pt>
                <c:pt idx="710">
                  <c:v>0.28260000000000002</c:v>
                </c:pt>
                <c:pt idx="711">
                  <c:v>0.28260000000000002</c:v>
                </c:pt>
                <c:pt idx="712">
                  <c:v>0.28260000000000002</c:v>
                </c:pt>
                <c:pt idx="713">
                  <c:v>0.28260000000000002</c:v>
                </c:pt>
                <c:pt idx="714">
                  <c:v>0.28289999999999998</c:v>
                </c:pt>
                <c:pt idx="715">
                  <c:v>0.28289999999999998</c:v>
                </c:pt>
                <c:pt idx="716">
                  <c:v>0.28289999999999998</c:v>
                </c:pt>
                <c:pt idx="717">
                  <c:v>0.28289999999999998</c:v>
                </c:pt>
                <c:pt idx="718">
                  <c:v>0.28289999999999998</c:v>
                </c:pt>
                <c:pt idx="719">
                  <c:v>0.28289999999999998</c:v>
                </c:pt>
                <c:pt idx="720">
                  <c:v>0.28289999999999998</c:v>
                </c:pt>
                <c:pt idx="721">
                  <c:v>0.28289999999999998</c:v>
                </c:pt>
                <c:pt idx="722">
                  <c:v>0.28289999999999998</c:v>
                </c:pt>
                <c:pt idx="723">
                  <c:v>0.28289999999999998</c:v>
                </c:pt>
                <c:pt idx="724">
                  <c:v>0.28289999999999998</c:v>
                </c:pt>
                <c:pt idx="725">
                  <c:v>0.28289999999999998</c:v>
                </c:pt>
                <c:pt idx="726">
                  <c:v>0.28289999999999998</c:v>
                </c:pt>
                <c:pt idx="727">
                  <c:v>0.28289999999999998</c:v>
                </c:pt>
                <c:pt idx="728">
                  <c:v>0.28289999999999998</c:v>
                </c:pt>
                <c:pt idx="729">
                  <c:v>0.28289999999999998</c:v>
                </c:pt>
                <c:pt idx="730">
                  <c:v>0.28289999999999998</c:v>
                </c:pt>
                <c:pt idx="731">
                  <c:v>0.28289999999999998</c:v>
                </c:pt>
                <c:pt idx="732">
                  <c:v>0.28289999999999998</c:v>
                </c:pt>
                <c:pt idx="733">
                  <c:v>0.28289999999999998</c:v>
                </c:pt>
                <c:pt idx="734">
                  <c:v>0.28289999999999998</c:v>
                </c:pt>
                <c:pt idx="735">
                  <c:v>0.28289999999999998</c:v>
                </c:pt>
                <c:pt idx="736">
                  <c:v>0.28289999999999998</c:v>
                </c:pt>
                <c:pt idx="737">
                  <c:v>0.28289999999999998</c:v>
                </c:pt>
                <c:pt idx="738">
                  <c:v>0.28289999999999998</c:v>
                </c:pt>
                <c:pt idx="739">
                  <c:v>0.28289999999999998</c:v>
                </c:pt>
                <c:pt idx="740">
                  <c:v>0.28289999999999998</c:v>
                </c:pt>
                <c:pt idx="741">
                  <c:v>0.28289999999999998</c:v>
                </c:pt>
                <c:pt idx="742">
                  <c:v>0.28289999999999998</c:v>
                </c:pt>
                <c:pt idx="743">
                  <c:v>0.28289999999999998</c:v>
                </c:pt>
                <c:pt idx="744">
                  <c:v>0.28289999999999998</c:v>
                </c:pt>
                <c:pt idx="745">
                  <c:v>0.28289999999999998</c:v>
                </c:pt>
                <c:pt idx="746">
                  <c:v>0.28289999999999998</c:v>
                </c:pt>
                <c:pt idx="747">
                  <c:v>0.28289999999999998</c:v>
                </c:pt>
                <c:pt idx="748">
                  <c:v>0.28289999999999998</c:v>
                </c:pt>
                <c:pt idx="749">
                  <c:v>0.28289999999999998</c:v>
                </c:pt>
                <c:pt idx="750">
                  <c:v>0.28289999999999998</c:v>
                </c:pt>
                <c:pt idx="751">
                  <c:v>0.28289999999999998</c:v>
                </c:pt>
                <c:pt idx="752">
                  <c:v>0.28289999999999998</c:v>
                </c:pt>
                <c:pt idx="753">
                  <c:v>0.28289999999999998</c:v>
                </c:pt>
                <c:pt idx="754">
                  <c:v>0.28289999999999998</c:v>
                </c:pt>
                <c:pt idx="755">
                  <c:v>0.28289999999999998</c:v>
                </c:pt>
                <c:pt idx="756">
                  <c:v>0.28289999999999998</c:v>
                </c:pt>
                <c:pt idx="757">
                  <c:v>0.28289999999999998</c:v>
                </c:pt>
                <c:pt idx="758">
                  <c:v>0.28289999999999998</c:v>
                </c:pt>
                <c:pt idx="759">
                  <c:v>0.28289999999999998</c:v>
                </c:pt>
                <c:pt idx="760">
                  <c:v>0.28289999999999998</c:v>
                </c:pt>
                <c:pt idx="761">
                  <c:v>0.28289999999999998</c:v>
                </c:pt>
                <c:pt idx="762">
                  <c:v>0.28289999999999998</c:v>
                </c:pt>
                <c:pt idx="763">
                  <c:v>0.28289999999999998</c:v>
                </c:pt>
                <c:pt idx="764">
                  <c:v>0.28289999999999998</c:v>
                </c:pt>
                <c:pt idx="765">
                  <c:v>0.28289999999999998</c:v>
                </c:pt>
                <c:pt idx="766">
                  <c:v>0.28289999999999998</c:v>
                </c:pt>
                <c:pt idx="767">
                  <c:v>0.28289999999999998</c:v>
                </c:pt>
                <c:pt idx="768">
                  <c:v>0.28289999999999998</c:v>
                </c:pt>
                <c:pt idx="769">
                  <c:v>0.28289999999999998</c:v>
                </c:pt>
                <c:pt idx="770">
                  <c:v>0.28289999999999998</c:v>
                </c:pt>
                <c:pt idx="771">
                  <c:v>0.28289999999999998</c:v>
                </c:pt>
                <c:pt idx="772">
                  <c:v>0.28289999999999998</c:v>
                </c:pt>
                <c:pt idx="773">
                  <c:v>0.28289999999999998</c:v>
                </c:pt>
                <c:pt idx="774">
                  <c:v>0.28289999999999998</c:v>
                </c:pt>
                <c:pt idx="775">
                  <c:v>0.28289999999999998</c:v>
                </c:pt>
                <c:pt idx="776">
                  <c:v>0.28289999999999998</c:v>
                </c:pt>
                <c:pt idx="777">
                  <c:v>0.28289999999999998</c:v>
                </c:pt>
                <c:pt idx="778">
                  <c:v>0.27910000000000001</c:v>
                </c:pt>
                <c:pt idx="779">
                  <c:v>0.27910000000000001</c:v>
                </c:pt>
                <c:pt idx="780">
                  <c:v>0.27910000000000001</c:v>
                </c:pt>
                <c:pt idx="781">
                  <c:v>0.27910000000000001</c:v>
                </c:pt>
                <c:pt idx="782">
                  <c:v>0.27910000000000001</c:v>
                </c:pt>
                <c:pt idx="783">
                  <c:v>0.27910000000000001</c:v>
                </c:pt>
                <c:pt idx="784">
                  <c:v>0.27910000000000001</c:v>
                </c:pt>
                <c:pt idx="785">
                  <c:v>0.27910000000000001</c:v>
                </c:pt>
                <c:pt idx="786">
                  <c:v>0.27910000000000001</c:v>
                </c:pt>
                <c:pt idx="787">
                  <c:v>0.27910000000000001</c:v>
                </c:pt>
                <c:pt idx="788">
                  <c:v>0.27910000000000001</c:v>
                </c:pt>
                <c:pt idx="789">
                  <c:v>0.27910000000000001</c:v>
                </c:pt>
                <c:pt idx="790">
                  <c:v>0.27910000000000001</c:v>
                </c:pt>
                <c:pt idx="791">
                  <c:v>0.27910000000000001</c:v>
                </c:pt>
                <c:pt idx="792">
                  <c:v>0.27910000000000001</c:v>
                </c:pt>
                <c:pt idx="793">
                  <c:v>0.27910000000000001</c:v>
                </c:pt>
                <c:pt idx="794">
                  <c:v>0.27910000000000001</c:v>
                </c:pt>
                <c:pt idx="795">
                  <c:v>0.27910000000000001</c:v>
                </c:pt>
                <c:pt idx="796">
                  <c:v>0.27910000000000001</c:v>
                </c:pt>
                <c:pt idx="797">
                  <c:v>0.27910000000000001</c:v>
                </c:pt>
                <c:pt idx="798">
                  <c:v>0.27910000000000001</c:v>
                </c:pt>
                <c:pt idx="799">
                  <c:v>0.27910000000000001</c:v>
                </c:pt>
                <c:pt idx="800">
                  <c:v>0.27910000000000001</c:v>
                </c:pt>
                <c:pt idx="801">
                  <c:v>0.27910000000000001</c:v>
                </c:pt>
                <c:pt idx="802">
                  <c:v>0.27910000000000001</c:v>
                </c:pt>
                <c:pt idx="803">
                  <c:v>0.27910000000000001</c:v>
                </c:pt>
                <c:pt idx="804">
                  <c:v>0.27910000000000001</c:v>
                </c:pt>
                <c:pt idx="805">
                  <c:v>0.27910000000000001</c:v>
                </c:pt>
                <c:pt idx="806">
                  <c:v>0.27910000000000001</c:v>
                </c:pt>
                <c:pt idx="807">
                  <c:v>0.27910000000000001</c:v>
                </c:pt>
                <c:pt idx="808">
                  <c:v>0.27910000000000001</c:v>
                </c:pt>
                <c:pt idx="809">
                  <c:v>0.27910000000000001</c:v>
                </c:pt>
                <c:pt idx="810">
                  <c:v>0.27910000000000001</c:v>
                </c:pt>
                <c:pt idx="811">
                  <c:v>0.27910000000000001</c:v>
                </c:pt>
                <c:pt idx="812">
                  <c:v>0.27910000000000001</c:v>
                </c:pt>
                <c:pt idx="813">
                  <c:v>0.27910000000000001</c:v>
                </c:pt>
                <c:pt idx="814">
                  <c:v>0.27910000000000001</c:v>
                </c:pt>
                <c:pt idx="815">
                  <c:v>0.27910000000000001</c:v>
                </c:pt>
                <c:pt idx="816">
                  <c:v>0.27910000000000001</c:v>
                </c:pt>
                <c:pt idx="817">
                  <c:v>0.27910000000000001</c:v>
                </c:pt>
                <c:pt idx="818">
                  <c:v>0.27910000000000001</c:v>
                </c:pt>
                <c:pt idx="819">
                  <c:v>0.27910000000000001</c:v>
                </c:pt>
                <c:pt idx="820">
                  <c:v>0.27910000000000001</c:v>
                </c:pt>
                <c:pt idx="821">
                  <c:v>0.27910000000000001</c:v>
                </c:pt>
                <c:pt idx="822">
                  <c:v>0.27910000000000001</c:v>
                </c:pt>
                <c:pt idx="823">
                  <c:v>0.27910000000000001</c:v>
                </c:pt>
                <c:pt idx="824">
                  <c:v>0.27910000000000001</c:v>
                </c:pt>
                <c:pt idx="825">
                  <c:v>0.27910000000000001</c:v>
                </c:pt>
                <c:pt idx="826">
                  <c:v>0.27910000000000001</c:v>
                </c:pt>
                <c:pt idx="827">
                  <c:v>0.27910000000000001</c:v>
                </c:pt>
                <c:pt idx="828">
                  <c:v>0.27910000000000001</c:v>
                </c:pt>
                <c:pt idx="829">
                  <c:v>0.27910000000000001</c:v>
                </c:pt>
                <c:pt idx="830">
                  <c:v>0.27910000000000001</c:v>
                </c:pt>
                <c:pt idx="831">
                  <c:v>0.27910000000000001</c:v>
                </c:pt>
                <c:pt idx="832">
                  <c:v>0.27910000000000001</c:v>
                </c:pt>
                <c:pt idx="833">
                  <c:v>0.27910000000000001</c:v>
                </c:pt>
                <c:pt idx="834">
                  <c:v>0.27910000000000001</c:v>
                </c:pt>
                <c:pt idx="835">
                  <c:v>0.27910000000000001</c:v>
                </c:pt>
                <c:pt idx="836">
                  <c:v>0.27910000000000001</c:v>
                </c:pt>
                <c:pt idx="837">
                  <c:v>0.27910000000000001</c:v>
                </c:pt>
                <c:pt idx="838">
                  <c:v>0.27910000000000001</c:v>
                </c:pt>
                <c:pt idx="839">
                  <c:v>0.27910000000000001</c:v>
                </c:pt>
                <c:pt idx="840">
                  <c:v>0.27910000000000001</c:v>
                </c:pt>
                <c:pt idx="841">
                  <c:v>0.27010000000000001</c:v>
                </c:pt>
                <c:pt idx="842">
                  <c:v>0.27010000000000001</c:v>
                </c:pt>
                <c:pt idx="843">
                  <c:v>0.27010000000000001</c:v>
                </c:pt>
                <c:pt idx="844">
                  <c:v>0.27010000000000001</c:v>
                </c:pt>
                <c:pt idx="845">
                  <c:v>0.27010000000000001</c:v>
                </c:pt>
                <c:pt idx="846">
                  <c:v>0.27010000000000001</c:v>
                </c:pt>
                <c:pt idx="847">
                  <c:v>0.27010000000000001</c:v>
                </c:pt>
                <c:pt idx="848">
                  <c:v>0.27010000000000001</c:v>
                </c:pt>
                <c:pt idx="849">
                  <c:v>0.27010000000000001</c:v>
                </c:pt>
                <c:pt idx="850">
                  <c:v>0.27010000000000001</c:v>
                </c:pt>
                <c:pt idx="851">
                  <c:v>0.27010000000000001</c:v>
                </c:pt>
                <c:pt idx="852">
                  <c:v>0.27010000000000001</c:v>
                </c:pt>
                <c:pt idx="853">
                  <c:v>0.27010000000000001</c:v>
                </c:pt>
                <c:pt idx="854">
                  <c:v>0.27010000000000001</c:v>
                </c:pt>
                <c:pt idx="855">
                  <c:v>0.27010000000000001</c:v>
                </c:pt>
                <c:pt idx="856">
                  <c:v>0.27010000000000001</c:v>
                </c:pt>
                <c:pt idx="857">
                  <c:v>0.27010000000000001</c:v>
                </c:pt>
                <c:pt idx="858">
                  <c:v>0.27010000000000001</c:v>
                </c:pt>
                <c:pt idx="859">
                  <c:v>0.27010000000000001</c:v>
                </c:pt>
                <c:pt idx="860">
                  <c:v>0.27010000000000001</c:v>
                </c:pt>
                <c:pt idx="861">
                  <c:v>0.27010000000000001</c:v>
                </c:pt>
                <c:pt idx="862">
                  <c:v>0.27010000000000001</c:v>
                </c:pt>
                <c:pt idx="863">
                  <c:v>0.27010000000000001</c:v>
                </c:pt>
                <c:pt idx="864">
                  <c:v>0.27010000000000001</c:v>
                </c:pt>
                <c:pt idx="865">
                  <c:v>0.27010000000000001</c:v>
                </c:pt>
                <c:pt idx="866">
                  <c:v>0.27010000000000001</c:v>
                </c:pt>
                <c:pt idx="867">
                  <c:v>0.27010000000000001</c:v>
                </c:pt>
                <c:pt idx="868">
                  <c:v>0.27010000000000001</c:v>
                </c:pt>
                <c:pt idx="869">
                  <c:v>0.27010000000000001</c:v>
                </c:pt>
                <c:pt idx="870">
                  <c:v>0.27010000000000001</c:v>
                </c:pt>
                <c:pt idx="871">
                  <c:v>0.27010000000000001</c:v>
                </c:pt>
                <c:pt idx="872">
                  <c:v>0.27010000000000001</c:v>
                </c:pt>
                <c:pt idx="873">
                  <c:v>0.27010000000000001</c:v>
                </c:pt>
                <c:pt idx="874">
                  <c:v>0.27010000000000001</c:v>
                </c:pt>
                <c:pt idx="875">
                  <c:v>0.27010000000000001</c:v>
                </c:pt>
                <c:pt idx="876">
                  <c:v>0.27010000000000001</c:v>
                </c:pt>
                <c:pt idx="877">
                  <c:v>0.27010000000000001</c:v>
                </c:pt>
                <c:pt idx="878">
                  <c:v>0.27010000000000001</c:v>
                </c:pt>
                <c:pt idx="879">
                  <c:v>0.27010000000000001</c:v>
                </c:pt>
                <c:pt idx="880">
                  <c:v>0.27010000000000001</c:v>
                </c:pt>
                <c:pt idx="881">
                  <c:v>0.27010000000000001</c:v>
                </c:pt>
                <c:pt idx="882">
                  <c:v>0.27010000000000001</c:v>
                </c:pt>
                <c:pt idx="883">
                  <c:v>0.27010000000000001</c:v>
                </c:pt>
                <c:pt idx="884">
                  <c:v>0.27010000000000001</c:v>
                </c:pt>
                <c:pt idx="885">
                  <c:v>0.27010000000000001</c:v>
                </c:pt>
                <c:pt idx="886">
                  <c:v>0.27010000000000001</c:v>
                </c:pt>
                <c:pt idx="887">
                  <c:v>0.27010000000000001</c:v>
                </c:pt>
                <c:pt idx="888">
                  <c:v>0.27010000000000001</c:v>
                </c:pt>
                <c:pt idx="889">
                  <c:v>0.27010000000000001</c:v>
                </c:pt>
                <c:pt idx="890">
                  <c:v>0.27010000000000001</c:v>
                </c:pt>
                <c:pt idx="891">
                  <c:v>0.27010000000000001</c:v>
                </c:pt>
                <c:pt idx="892">
                  <c:v>0.27010000000000001</c:v>
                </c:pt>
                <c:pt idx="893">
                  <c:v>0.27010000000000001</c:v>
                </c:pt>
                <c:pt idx="894">
                  <c:v>0.27010000000000001</c:v>
                </c:pt>
                <c:pt idx="895">
                  <c:v>0.27010000000000001</c:v>
                </c:pt>
                <c:pt idx="896">
                  <c:v>0.27010000000000001</c:v>
                </c:pt>
                <c:pt idx="897">
                  <c:v>0.27010000000000001</c:v>
                </c:pt>
                <c:pt idx="898">
                  <c:v>0.27010000000000001</c:v>
                </c:pt>
                <c:pt idx="899">
                  <c:v>0.27010000000000001</c:v>
                </c:pt>
                <c:pt idx="900">
                  <c:v>0.2026</c:v>
                </c:pt>
                <c:pt idx="901">
                  <c:v>0.2026</c:v>
                </c:pt>
                <c:pt idx="902">
                  <c:v>0.2026</c:v>
                </c:pt>
                <c:pt idx="903">
                  <c:v>0.16880000000000001</c:v>
                </c:pt>
                <c:pt idx="904">
                  <c:v>0.16880000000000001</c:v>
                </c:pt>
                <c:pt idx="905">
                  <c:v>0.22509999999999999</c:v>
                </c:pt>
                <c:pt idx="906">
                  <c:v>0.22509999999999999</c:v>
                </c:pt>
                <c:pt idx="907">
                  <c:v>0.22509999999999999</c:v>
                </c:pt>
                <c:pt idx="908">
                  <c:v>0.22509999999999999</c:v>
                </c:pt>
                <c:pt idx="909">
                  <c:v>0.22509999999999999</c:v>
                </c:pt>
                <c:pt idx="910">
                  <c:v>0.22509999999999999</c:v>
                </c:pt>
                <c:pt idx="911">
                  <c:v>0.22509999999999999</c:v>
                </c:pt>
                <c:pt idx="912">
                  <c:v>0.22509999999999999</c:v>
                </c:pt>
                <c:pt idx="913">
                  <c:v>0.22509999999999999</c:v>
                </c:pt>
                <c:pt idx="914">
                  <c:v>0.22509999999999999</c:v>
                </c:pt>
                <c:pt idx="915">
                  <c:v>0.22509999999999999</c:v>
                </c:pt>
                <c:pt idx="916">
                  <c:v>0.22509999999999999</c:v>
                </c:pt>
                <c:pt idx="917">
                  <c:v>0.22509999999999999</c:v>
                </c:pt>
                <c:pt idx="918">
                  <c:v>0.22509999999999999</c:v>
                </c:pt>
                <c:pt idx="919">
                  <c:v>0.22509999999999999</c:v>
                </c:pt>
                <c:pt idx="920">
                  <c:v>0.22509999999999999</c:v>
                </c:pt>
                <c:pt idx="921">
                  <c:v>0.22509999999999999</c:v>
                </c:pt>
                <c:pt idx="922">
                  <c:v>0.22509999999999999</c:v>
                </c:pt>
                <c:pt idx="923">
                  <c:v>0.22509999999999999</c:v>
                </c:pt>
                <c:pt idx="924">
                  <c:v>0.22509999999999999</c:v>
                </c:pt>
                <c:pt idx="925">
                  <c:v>0.22509999999999999</c:v>
                </c:pt>
                <c:pt idx="926">
                  <c:v>0.22509999999999999</c:v>
                </c:pt>
                <c:pt idx="927">
                  <c:v>0.22509999999999999</c:v>
                </c:pt>
                <c:pt idx="928">
                  <c:v>0.22509999999999999</c:v>
                </c:pt>
                <c:pt idx="929">
                  <c:v>0.22509999999999999</c:v>
                </c:pt>
                <c:pt idx="930">
                  <c:v>0.22509999999999999</c:v>
                </c:pt>
                <c:pt idx="931">
                  <c:v>0.22509999999999999</c:v>
                </c:pt>
                <c:pt idx="932">
                  <c:v>0.22509999999999999</c:v>
                </c:pt>
                <c:pt idx="933">
                  <c:v>0.22509999999999999</c:v>
                </c:pt>
                <c:pt idx="934">
                  <c:v>0.22509999999999999</c:v>
                </c:pt>
                <c:pt idx="935">
                  <c:v>0.22509999999999999</c:v>
                </c:pt>
                <c:pt idx="936">
                  <c:v>0.22509999999999999</c:v>
                </c:pt>
                <c:pt idx="937">
                  <c:v>0.22509999999999999</c:v>
                </c:pt>
                <c:pt idx="938">
                  <c:v>0.22509999999999999</c:v>
                </c:pt>
                <c:pt idx="939">
                  <c:v>0.22509999999999999</c:v>
                </c:pt>
                <c:pt idx="940">
                  <c:v>0.22509999999999999</c:v>
                </c:pt>
                <c:pt idx="941">
                  <c:v>0.22509999999999999</c:v>
                </c:pt>
                <c:pt idx="942">
                  <c:v>0.22509999999999999</c:v>
                </c:pt>
                <c:pt idx="943">
                  <c:v>0.22509999999999999</c:v>
                </c:pt>
                <c:pt idx="944">
                  <c:v>0.22509999999999999</c:v>
                </c:pt>
                <c:pt idx="945">
                  <c:v>0.22509999999999999</c:v>
                </c:pt>
                <c:pt idx="946">
                  <c:v>0.22509999999999999</c:v>
                </c:pt>
                <c:pt idx="947">
                  <c:v>0.22509999999999999</c:v>
                </c:pt>
                <c:pt idx="948">
                  <c:v>0.22509999999999999</c:v>
                </c:pt>
                <c:pt idx="949">
                  <c:v>0.22509999999999999</c:v>
                </c:pt>
                <c:pt idx="950">
                  <c:v>0.22509999999999999</c:v>
                </c:pt>
                <c:pt idx="951">
                  <c:v>0.22509999999999999</c:v>
                </c:pt>
                <c:pt idx="952">
                  <c:v>0.22509999999999999</c:v>
                </c:pt>
                <c:pt idx="953">
                  <c:v>0.22509999999999999</c:v>
                </c:pt>
                <c:pt idx="954">
                  <c:v>0.22509999999999999</c:v>
                </c:pt>
                <c:pt idx="955">
                  <c:v>0.22509999999999999</c:v>
                </c:pt>
                <c:pt idx="956">
                  <c:v>0.22509999999999999</c:v>
                </c:pt>
                <c:pt idx="957">
                  <c:v>0.22509999999999999</c:v>
                </c:pt>
                <c:pt idx="958">
                  <c:v>0.22509999999999999</c:v>
                </c:pt>
                <c:pt idx="959">
                  <c:v>0.22509999999999999</c:v>
                </c:pt>
                <c:pt idx="960">
                  <c:v>0.22509999999999999</c:v>
                </c:pt>
                <c:pt idx="961">
                  <c:v>0.22509999999999999</c:v>
                </c:pt>
                <c:pt idx="962">
                  <c:v>0.22509999999999999</c:v>
                </c:pt>
                <c:pt idx="963">
                  <c:v>0.22509999999999999</c:v>
                </c:pt>
                <c:pt idx="964">
                  <c:v>0.22509999999999999</c:v>
                </c:pt>
                <c:pt idx="965">
                  <c:v>0.2203</c:v>
                </c:pt>
                <c:pt idx="966">
                  <c:v>0.2203</c:v>
                </c:pt>
                <c:pt idx="967">
                  <c:v>0.2203</c:v>
                </c:pt>
                <c:pt idx="968">
                  <c:v>0.2203</c:v>
                </c:pt>
                <c:pt idx="969">
                  <c:v>0.2203</c:v>
                </c:pt>
                <c:pt idx="970">
                  <c:v>0.2203</c:v>
                </c:pt>
                <c:pt idx="971">
                  <c:v>0.2203</c:v>
                </c:pt>
                <c:pt idx="972">
                  <c:v>0.2203</c:v>
                </c:pt>
                <c:pt idx="973">
                  <c:v>0.2203</c:v>
                </c:pt>
                <c:pt idx="974">
                  <c:v>0.2203</c:v>
                </c:pt>
                <c:pt idx="975">
                  <c:v>0.2203</c:v>
                </c:pt>
                <c:pt idx="976">
                  <c:v>0.2203</c:v>
                </c:pt>
                <c:pt idx="977">
                  <c:v>0.2203</c:v>
                </c:pt>
                <c:pt idx="978">
                  <c:v>0.2203</c:v>
                </c:pt>
                <c:pt idx="979">
                  <c:v>0.2203</c:v>
                </c:pt>
                <c:pt idx="980">
                  <c:v>0.2203</c:v>
                </c:pt>
                <c:pt idx="981">
                  <c:v>0.2203</c:v>
                </c:pt>
                <c:pt idx="982">
                  <c:v>0.2203</c:v>
                </c:pt>
                <c:pt idx="983">
                  <c:v>0.2203</c:v>
                </c:pt>
                <c:pt idx="984">
                  <c:v>0.2203</c:v>
                </c:pt>
                <c:pt idx="985">
                  <c:v>0.2203</c:v>
                </c:pt>
                <c:pt idx="986">
                  <c:v>0.2203</c:v>
                </c:pt>
                <c:pt idx="987">
                  <c:v>0.2203</c:v>
                </c:pt>
                <c:pt idx="988">
                  <c:v>0.2203</c:v>
                </c:pt>
                <c:pt idx="989">
                  <c:v>0.2203</c:v>
                </c:pt>
                <c:pt idx="990">
                  <c:v>0.2203</c:v>
                </c:pt>
                <c:pt idx="991">
                  <c:v>0.2203</c:v>
                </c:pt>
                <c:pt idx="992">
                  <c:v>0.2203</c:v>
                </c:pt>
                <c:pt idx="993">
                  <c:v>0.2203</c:v>
                </c:pt>
                <c:pt idx="994">
                  <c:v>0.2203</c:v>
                </c:pt>
                <c:pt idx="995">
                  <c:v>0.2203</c:v>
                </c:pt>
                <c:pt idx="996">
                  <c:v>0.2203</c:v>
                </c:pt>
                <c:pt idx="997">
                  <c:v>0.2203</c:v>
                </c:pt>
                <c:pt idx="998">
                  <c:v>0.2203</c:v>
                </c:pt>
                <c:pt idx="999">
                  <c:v>0.2203</c:v>
                </c:pt>
                <c:pt idx="1000">
                  <c:v>0.2203</c:v>
                </c:pt>
                <c:pt idx="1001">
                  <c:v>0.2203</c:v>
                </c:pt>
                <c:pt idx="1002">
                  <c:v>0.2203</c:v>
                </c:pt>
                <c:pt idx="1003">
                  <c:v>0.2203</c:v>
                </c:pt>
                <c:pt idx="1004">
                  <c:v>0.2203</c:v>
                </c:pt>
                <c:pt idx="1005">
                  <c:v>0.2203</c:v>
                </c:pt>
                <c:pt idx="1006">
                  <c:v>0.2203</c:v>
                </c:pt>
                <c:pt idx="1007">
                  <c:v>0.2203</c:v>
                </c:pt>
                <c:pt idx="1008">
                  <c:v>0.2203</c:v>
                </c:pt>
                <c:pt idx="1009">
                  <c:v>0.2203</c:v>
                </c:pt>
                <c:pt idx="1010">
                  <c:v>0.2203</c:v>
                </c:pt>
                <c:pt idx="1011">
                  <c:v>0.2203</c:v>
                </c:pt>
                <c:pt idx="1012">
                  <c:v>0.2203</c:v>
                </c:pt>
                <c:pt idx="1013">
                  <c:v>0.2203</c:v>
                </c:pt>
                <c:pt idx="1014">
                  <c:v>0.2203</c:v>
                </c:pt>
                <c:pt idx="1015">
                  <c:v>0.2203</c:v>
                </c:pt>
                <c:pt idx="1016">
                  <c:v>0.2203</c:v>
                </c:pt>
                <c:pt idx="1017">
                  <c:v>0.2203</c:v>
                </c:pt>
                <c:pt idx="1018">
                  <c:v>0.2203</c:v>
                </c:pt>
                <c:pt idx="1019">
                  <c:v>0.2203</c:v>
                </c:pt>
                <c:pt idx="1020">
                  <c:v>0.2203</c:v>
                </c:pt>
                <c:pt idx="1021">
                  <c:v>0.2203</c:v>
                </c:pt>
                <c:pt idx="1022">
                  <c:v>0.2203</c:v>
                </c:pt>
                <c:pt idx="1023">
                  <c:v>0.2203</c:v>
                </c:pt>
                <c:pt idx="1024">
                  <c:v>0.2203</c:v>
                </c:pt>
                <c:pt idx="1025">
                  <c:v>0.2203</c:v>
                </c:pt>
                <c:pt idx="1026">
                  <c:v>0.2203</c:v>
                </c:pt>
                <c:pt idx="1027">
                  <c:v>0.2203</c:v>
                </c:pt>
                <c:pt idx="1028">
                  <c:v>0.22020000000000001</c:v>
                </c:pt>
                <c:pt idx="1029">
                  <c:v>0.22020000000000001</c:v>
                </c:pt>
                <c:pt idx="1030">
                  <c:v>0.22020000000000001</c:v>
                </c:pt>
                <c:pt idx="1031">
                  <c:v>0.22020000000000001</c:v>
                </c:pt>
                <c:pt idx="1032">
                  <c:v>0.22020000000000001</c:v>
                </c:pt>
                <c:pt idx="1033">
                  <c:v>0.22020000000000001</c:v>
                </c:pt>
                <c:pt idx="1034">
                  <c:v>0.22020000000000001</c:v>
                </c:pt>
                <c:pt idx="1035">
                  <c:v>0.22020000000000001</c:v>
                </c:pt>
                <c:pt idx="1036">
                  <c:v>0.22020000000000001</c:v>
                </c:pt>
                <c:pt idx="1037">
                  <c:v>0.22020000000000001</c:v>
                </c:pt>
                <c:pt idx="1038">
                  <c:v>0.22020000000000001</c:v>
                </c:pt>
                <c:pt idx="1039">
                  <c:v>0.22020000000000001</c:v>
                </c:pt>
                <c:pt idx="1040">
                  <c:v>0.22020000000000001</c:v>
                </c:pt>
                <c:pt idx="1041">
                  <c:v>0.22020000000000001</c:v>
                </c:pt>
                <c:pt idx="1042">
                  <c:v>0.22020000000000001</c:v>
                </c:pt>
                <c:pt idx="1043">
                  <c:v>0.22020000000000001</c:v>
                </c:pt>
                <c:pt idx="1044">
                  <c:v>0.22020000000000001</c:v>
                </c:pt>
                <c:pt idx="1045">
                  <c:v>0.22020000000000001</c:v>
                </c:pt>
                <c:pt idx="1046">
                  <c:v>0.22020000000000001</c:v>
                </c:pt>
                <c:pt idx="1047">
                  <c:v>0.22020000000000001</c:v>
                </c:pt>
                <c:pt idx="1048">
                  <c:v>0.22020000000000001</c:v>
                </c:pt>
                <c:pt idx="1049">
                  <c:v>0.22020000000000001</c:v>
                </c:pt>
                <c:pt idx="1050">
                  <c:v>0.22020000000000001</c:v>
                </c:pt>
                <c:pt idx="1051">
                  <c:v>0.22020000000000001</c:v>
                </c:pt>
                <c:pt idx="1052">
                  <c:v>0.22020000000000001</c:v>
                </c:pt>
                <c:pt idx="1053">
                  <c:v>0.22020000000000001</c:v>
                </c:pt>
                <c:pt idx="1054">
                  <c:v>0.22020000000000001</c:v>
                </c:pt>
                <c:pt idx="1055">
                  <c:v>0.22020000000000001</c:v>
                </c:pt>
                <c:pt idx="1056">
                  <c:v>0.22020000000000001</c:v>
                </c:pt>
                <c:pt idx="1057">
                  <c:v>0.22020000000000001</c:v>
                </c:pt>
                <c:pt idx="1058">
                  <c:v>0.22020000000000001</c:v>
                </c:pt>
                <c:pt idx="1059">
                  <c:v>0.22020000000000001</c:v>
                </c:pt>
                <c:pt idx="1060">
                  <c:v>0.22020000000000001</c:v>
                </c:pt>
                <c:pt idx="1061">
                  <c:v>0.22020000000000001</c:v>
                </c:pt>
                <c:pt idx="1062">
                  <c:v>0.22020000000000001</c:v>
                </c:pt>
                <c:pt idx="1063">
                  <c:v>0.22020000000000001</c:v>
                </c:pt>
                <c:pt idx="1064">
                  <c:v>0.22020000000000001</c:v>
                </c:pt>
                <c:pt idx="1065">
                  <c:v>0.22020000000000001</c:v>
                </c:pt>
                <c:pt idx="1066">
                  <c:v>0.22020000000000001</c:v>
                </c:pt>
                <c:pt idx="1067">
                  <c:v>0.22020000000000001</c:v>
                </c:pt>
                <c:pt idx="1068">
                  <c:v>0.22020000000000001</c:v>
                </c:pt>
                <c:pt idx="1069">
                  <c:v>0.22020000000000001</c:v>
                </c:pt>
                <c:pt idx="1070">
                  <c:v>0.22020000000000001</c:v>
                </c:pt>
                <c:pt idx="1071">
                  <c:v>0.22020000000000001</c:v>
                </c:pt>
                <c:pt idx="1072">
                  <c:v>0.22020000000000001</c:v>
                </c:pt>
                <c:pt idx="1073">
                  <c:v>0.22020000000000001</c:v>
                </c:pt>
                <c:pt idx="1074">
                  <c:v>0.22020000000000001</c:v>
                </c:pt>
                <c:pt idx="1075">
                  <c:v>0.22020000000000001</c:v>
                </c:pt>
                <c:pt idx="1076">
                  <c:v>0.22020000000000001</c:v>
                </c:pt>
                <c:pt idx="1077">
                  <c:v>0.22020000000000001</c:v>
                </c:pt>
                <c:pt idx="1078">
                  <c:v>0.22020000000000001</c:v>
                </c:pt>
                <c:pt idx="1079">
                  <c:v>0.22020000000000001</c:v>
                </c:pt>
                <c:pt idx="1080">
                  <c:v>0.22020000000000001</c:v>
                </c:pt>
                <c:pt idx="1081">
                  <c:v>0.22020000000000001</c:v>
                </c:pt>
                <c:pt idx="1082">
                  <c:v>0.22020000000000001</c:v>
                </c:pt>
                <c:pt idx="1083">
                  <c:v>0.22020000000000001</c:v>
                </c:pt>
                <c:pt idx="1084">
                  <c:v>0.22020000000000001</c:v>
                </c:pt>
                <c:pt idx="1085">
                  <c:v>0.22020000000000001</c:v>
                </c:pt>
                <c:pt idx="1086">
                  <c:v>0.22020000000000001</c:v>
                </c:pt>
                <c:pt idx="1087">
                  <c:v>0.22020000000000001</c:v>
                </c:pt>
                <c:pt idx="1088">
                  <c:v>0.22020000000000001</c:v>
                </c:pt>
                <c:pt idx="1089">
                  <c:v>0.22020000000000001</c:v>
                </c:pt>
                <c:pt idx="1090">
                  <c:v>0.22020000000000001</c:v>
                </c:pt>
                <c:pt idx="1091">
                  <c:v>0.2409</c:v>
                </c:pt>
                <c:pt idx="1092">
                  <c:v>0.2409</c:v>
                </c:pt>
                <c:pt idx="1093">
                  <c:v>0.2409</c:v>
                </c:pt>
                <c:pt idx="1094">
                  <c:v>0.2409</c:v>
                </c:pt>
                <c:pt idx="1095">
                  <c:v>0.2409</c:v>
                </c:pt>
                <c:pt idx="1096">
                  <c:v>0.2409</c:v>
                </c:pt>
                <c:pt idx="1097">
                  <c:v>0.2409</c:v>
                </c:pt>
                <c:pt idx="1098">
                  <c:v>0.2409</c:v>
                </c:pt>
                <c:pt idx="1099">
                  <c:v>0.2409</c:v>
                </c:pt>
                <c:pt idx="1100">
                  <c:v>0.2409</c:v>
                </c:pt>
                <c:pt idx="1101">
                  <c:v>0.2409</c:v>
                </c:pt>
                <c:pt idx="1102">
                  <c:v>0.2409</c:v>
                </c:pt>
                <c:pt idx="1103">
                  <c:v>0.2409</c:v>
                </c:pt>
                <c:pt idx="1104">
                  <c:v>0.2409</c:v>
                </c:pt>
                <c:pt idx="1105">
                  <c:v>0.2409</c:v>
                </c:pt>
                <c:pt idx="1106">
                  <c:v>0.2409</c:v>
                </c:pt>
                <c:pt idx="1107">
                  <c:v>0.2409</c:v>
                </c:pt>
                <c:pt idx="1108">
                  <c:v>0.2409</c:v>
                </c:pt>
                <c:pt idx="1109">
                  <c:v>0.2409</c:v>
                </c:pt>
                <c:pt idx="1110">
                  <c:v>0.2409</c:v>
                </c:pt>
                <c:pt idx="1111">
                  <c:v>0.2409</c:v>
                </c:pt>
                <c:pt idx="1112">
                  <c:v>0.2409</c:v>
                </c:pt>
                <c:pt idx="1113">
                  <c:v>0.2409</c:v>
                </c:pt>
                <c:pt idx="1114">
                  <c:v>0.2409</c:v>
                </c:pt>
                <c:pt idx="1115">
                  <c:v>0.2409</c:v>
                </c:pt>
                <c:pt idx="1116">
                  <c:v>0.2409</c:v>
                </c:pt>
                <c:pt idx="1117">
                  <c:v>0.2409</c:v>
                </c:pt>
                <c:pt idx="1118">
                  <c:v>0.2409</c:v>
                </c:pt>
                <c:pt idx="1119">
                  <c:v>0.2409</c:v>
                </c:pt>
                <c:pt idx="1120">
                  <c:v>0.2409</c:v>
                </c:pt>
                <c:pt idx="1121">
                  <c:v>0.2409</c:v>
                </c:pt>
                <c:pt idx="1122">
                  <c:v>0.2409</c:v>
                </c:pt>
                <c:pt idx="1123">
                  <c:v>0.2409</c:v>
                </c:pt>
                <c:pt idx="1124">
                  <c:v>0.2409</c:v>
                </c:pt>
                <c:pt idx="1125">
                  <c:v>0.2409</c:v>
                </c:pt>
                <c:pt idx="1126">
                  <c:v>0.2409</c:v>
                </c:pt>
                <c:pt idx="1127">
                  <c:v>0.2409</c:v>
                </c:pt>
                <c:pt idx="1128">
                  <c:v>0.2409</c:v>
                </c:pt>
                <c:pt idx="1129">
                  <c:v>0.2409</c:v>
                </c:pt>
                <c:pt idx="1130">
                  <c:v>0.2409</c:v>
                </c:pt>
                <c:pt idx="1131">
                  <c:v>0.2409</c:v>
                </c:pt>
                <c:pt idx="1132">
                  <c:v>0.2409</c:v>
                </c:pt>
                <c:pt idx="1133">
                  <c:v>0.2409</c:v>
                </c:pt>
                <c:pt idx="1134">
                  <c:v>0.2409</c:v>
                </c:pt>
                <c:pt idx="1135">
                  <c:v>0.2409</c:v>
                </c:pt>
                <c:pt idx="1136">
                  <c:v>0.2409</c:v>
                </c:pt>
                <c:pt idx="1137">
                  <c:v>0.2409</c:v>
                </c:pt>
                <c:pt idx="1138">
                  <c:v>0.2409</c:v>
                </c:pt>
                <c:pt idx="1139">
                  <c:v>0.2409</c:v>
                </c:pt>
                <c:pt idx="1140">
                  <c:v>0.2409</c:v>
                </c:pt>
                <c:pt idx="1141">
                  <c:v>0.2409</c:v>
                </c:pt>
                <c:pt idx="1142">
                  <c:v>0.2409</c:v>
                </c:pt>
                <c:pt idx="1143">
                  <c:v>0.2409</c:v>
                </c:pt>
                <c:pt idx="1144">
                  <c:v>0.2409</c:v>
                </c:pt>
                <c:pt idx="1145">
                  <c:v>0.2409</c:v>
                </c:pt>
                <c:pt idx="1146">
                  <c:v>0.2409</c:v>
                </c:pt>
                <c:pt idx="1147">
                  <c:v>0.2409</c:v>
                </c:pt>
                <c:pt idx="1148">
                  <c:v>0.2409</c:v>
                </c:pt>
                <c:pt idx="1149">
                  <c:v>0.2409</c:v>
                </c:pt>
                <c:pt idx="1150">
                  <c:v>0.2409</c:v>
                </c:pt>
                <c:pt idx="1151">
                  <c:v>0.2409</c:v>
                </c:pt>
                <c:pt idx="1152">
                  <c:v>0.2409</c:v>
                </c:pt>
                <c:pt idx="1153">
                  <c:v>0.2409</c:v>
                </c:pt>
                <c:pt idx="1154">
                  <c:v>0.2409</c:v>
                </c:pt>
                <c:pt idx="1155">
                  <c:v>0.2641</c:v>
                </c:pt>
                <c:pt idx="1156">
                  <c:v>0.2641</c:v>
                </c:pt>
                <c:pt idx="1157">
                  <c:v>0.2641</c:v>
                </c:pt>
                <c:pt idx="1158">
                  <c:v>0.2641</c:v>
                </c:pt>
                <c:pt idx="1159">
                  <c:v>0.2641</c:v>
                </c:pt>
                <c:pt idx="1160">
                  <c:v>0.2641</c:v>
                </c:pt>
                <c:pt idx="1161">
                  <c:v>0.2641</c:v>
                </c:pt>
                <c:pt idx="1162">
                  <c:v>0.2641</c:v>
                </c:pt>
                <c:pt idx="1163">
                  <c:v>0.2641</c:v>
                </c:pt>
                <c:pt idx="1164">
                  <c:v>0.2641</c:v>
                </c:pt>
                <c:pt idx="1165">
                  <c:v>0.2641</c:v>
                </c:pt>
                <c:pt idx="1166">
                  <c:v>0.2641</c:v>
                </c:pt>
                <c:pt idx="1167">
                  <c:v>0.2641</c:v>
                </c:pt>
                <c:pt idx="1168">
                  <c:v>0.2641</c:v>
                </c:pt>
                <c:pt idx="1169">
                  <c:v>0.2641</c:v>
                </c:pt>
                <c:pt idx="1170">
                  <c:v>0.2641</c:v>
                </c:pt>
                <c:pt idx="1171">
                  <c:v>0.2641</c:v>
                </c:pt>
                <c:pt idx="1172">
                  <c:v>0.2641</c:v>
                </c:pt>
                <c:pt idx="1173">
                  <c:v>0.2641</c:v>
                </c:pt>
                <c:pt idx="1174">
                  <c:v>0.2641</c:v>
                </c:pt>
                <c:pt idx="1175">
                  <c:v>0.2641</c:v>
                </c:pt>
                <c:pt idx="1176">
                  <c:v>0.2641</c:v>
                </c:pt>
                <c:pt idx="1177">
                  <c:v>0.2641</c:v>
                </c:pt>
                <c:pt idx="1178">
                  <c:v>0.2641</c:v>
                </c:pt>
                <c:pt idx="1179">
                  <c:v>0.2641</c:v>
                </c:pt>
                <c:pt idx="1180">
                  <c:v>0.2641</c:v>
                </c:pt>
                <c:pt idx="1181">
                  <c:v>0.2641</c:v>
                </c:pt>
                <c:pt idx="1182">
                  <c:v>0.2641</c:v>
                </c:pt>
                <c:pt idx="1183">
                  <c:v>0.2641</c:v>
                </c:pt>
                <c:pt idx="1184">
                  <c:v>0.2641</c:v>
                </c:pt>
                <c:pt idx="1185">
                  <c:v>0.2641</c:v>
                </c:pt>
                <c:pt idx="1186">
                  <c:v>0.2641</c:v>
                </c:pt>
                <c:pt idx="1187">
                  <c:v>0.2641</c:v>
                </c:pt>
                <c:pt idx="1188">
                  <c:v>0.2641</c:v>
                </c:pt>
                <c:pt idx="1189">
                  <c:v>0.2641</c:v>
                </c:pt>
                <c:pt idx="1190">
                  <c:v>0.2641</c:v>
                </c:pt>
                <c:pt idx="1191">
                  <c:v>0.2641</c:v>
                </c:pt>
                <c:pt idx="1192">
                  <c:v>0.2641</c:v>
                </c:pt>
                <c:pt idx="1193">
                  <c:v>0.2641</c:v>
                </c:pt>
                <c:pt idx="1194">
                  <c:v>0.2641</c:v>
                </c:pt>
                <c:pt idx="1195">
                  <c:v>0.1981</c:v>
                </c:pt>
                <c:pt idx="1196">
                  <c:v>0.1981</c:v>
                </c:pt>
                <c:pt idx="1197">
                  <c:v>0.1981</c:v>
                </c:pt>
                <c:pt idx="1198">
                  <c:v>0.1981</c:v>
                </c:pt>
                <c:pt idx="1199">
                  <c:v>0.1981</c:v>
                </c:pt>
                <c:pt idx="1200">
                  <c:v>0.1981</c:v>
                </c:pt>
                <c:pt idx="1201">
                  <c:v>0.1981</c:v>
                </c:pt>
                <c:pt idx="1202">
                  <c:v>0.1981</c:v>
                </c:pt>
                <c:pt idx="1203">
                  <c:v>0.1981</c:v>
                </c:pt>
                <c:pt idx="1204">
                  <c:v>0.1981</c:v>
                </c:pt>
                <c:pt idx="1205">
                  <c:v>0.1981</c:v>
                </c:pt>
                <c:pt idx="1206">
                  <c:v>0.1981</c:v>
                </c:pt>
                <c:pt idx="1207">
                  <c:v>0.1981</c:v>
                </c:pt>
                <c:pt idx="1208">
                  <c:v>0.1981</c:v>
                </c:pt>
                <c:pt idx="1209">
                  <c:v>0.1981</c:v>
                </c:pt>
                <c:pt idx="1210">
                  <c:v>0.1981</c:v>
                </c:pt>
                <c:pt idx="1211">
                  <c:v>0.1981</c:v>
                </c:pt>
                <c:pt idx="1212">
                  <c:v>0.1981</c:v>
                </c:pt>
                <c:pt idx="1213">
                  <c:v>0.1981</c:v>
                </c:pt>
                <c:pt idx="1214">
                  <c:v>0.1981</c:v>
                </c:pt>
                <c:pt idx="1215">
                  <c:v>0.1981</c:v>
                </c:pt>
                <c:pt idx="1216">
                  <c:v>0.1981</c:v>
                </c:pt>
                <c:pt idx="1217">
                  <c:v>0.15509999999999999</c:v>
                </c:pt>
                <c:pt idx="1218">
                  <c:v>0.15509999999999999</c:v>
                </c:pt>
                <c:pt idx="1219">
                  <c:v>0.15509999999999999</c:v>
                </c:pt>
                <c:pt idx="1220">
                  <c:v>0.15509999999999999</c:v>
                </c:pt>
                <c:pt idx="1221">
                  <c:v>0.15509999999999999</c:v>
                </c:pt>
                <c:pt idx="1222">
                  <c:v>0.15509999999999999</c:v>
                </c:pt>
                <c:pt idx="1223">
                  <c:v>0.15509999999999999</c:v>
                </c:pt>
                <c:pt idx="1224">
                  <c:v>0.15509999999999999</c:v>
                </c:pt>
                <c:pt idx="1225">
                  <c:v>0.15509999999999999</c:v>
                </c:pt>
                <c:pt idx="1226">
                  <c:v>0.15509999999999999</c:v>
                </c:pt>
                <c:pt idx="1227">
                  <c:v>0.15509999999999999</c:v>
                </c:pt>
                <c:pt idx="1228">
                  <c:v>0.15509999999999999</c:v>
                </c:pt>
                <c:pt idx="1229">
                  <c:v>0.15509999999999999</c:v>
                </c:pt>
                <c:pt idx="1230">
                  <c:v>0.15509999999999999</c:v>
                </c:pt>
                <c:pt idx="1231">
                  <c:v>0.15509999999999999</c:v>
                </c:pt>
                <c:pt idx="1232">
                  <c:v>0.15509999999999999</c:v>
                </c:pt>
                <c:pt idx="1233">
                  <c:v>0.15509999999999999</c:v>
                </c:pt>
                <c:pt idx="1234">
                  <c:v>0.15509999999999999</c:v>
                </c:pt>
                <c:pt idx="1235">
                  <c:v>0.15509999999999999</c:v>
                </c:pt>
                <c:pt idx="1236">
                  <c:v>0.15509999999999999</c:v>
                </c:pt>
                <c:pt idx="1237">
                  <c:v>0.15509999999999999</c:v>
                </c:pt>
                <c:pt idx="1238">
                  <c:v>0.15509999999999999</c:v>
                </c:pt>
                <c:pt idx="1239">
                  <c:v>0.15509999999999999</c:v>
                </c:pt>
                <c:pt idx="1240">
                  <c:v>0.15509999999999999</c:v>
                </c:pt>
                <c:pt idx="1241">
                  <c:v>0.15509999999999999</c:v>
                </c:pt>
                <c:pt idx="1242">
                  <c:v>0.15509999999999999</c:v>
                </c:pt>
                <c:pt idx="1243">
                  <c:v>0.15509999999999999</c:v>
                </c:pt>
                <c:pt idx="1244">
                  <c:v>0.15509999999999999</c:v>
                </c:pt>
                <c:pt idx="1245">
                  <c:v>0.15509999999999999</c:v>
                </c:pt>
                <c:pt idx="1246">
                  <c:v>0.15509999999999999</c:v>
                </c:pt>
                <c:pt idx="1247">
                  <c:v>0.15509999999999999</c:v>
                </c:pt>
                <c:pt idx="1248">
                  <c:v>0.15509999999999999</c:v>
                </c:pt>
                <c:pt idx="1249">
                  <c:v>0.15509999999999999</c:v>
                </c:pt>
                <c:pt idx="1250">
                  <c:v>0.15509999999999999</c:v>
                </c:pt>
                <c:pt idx="1251">
                  <c:v>0.15509999999999999</c:v>
                </c:pt>
                <c:pt idx="1252">
                  <c:v>0.15509999999999999</c:v>
                </c:pt>
                <c:pt idx="1253">
                  <c:v>0.15509999999999999</c:v>
                </c:pt>
                <c:pt idx="1254">
                  <c:v>0.15509999999999999</c:v>
                </c:pt>
                <c:pt idx="1255">
                  <c:v>0.15509999999999999</c:v>
                </c:pt>
                <c:pt idx="1256">
                  <c:v>0.15509999999999999</c:v>
                </c:pt>
                <c:pt idx="1257">
                  <c:v>0.15509999999999999</c:v>
                </c:pt>
                <c:pt idx="1258">
                  <c:v>0.15509999999999999</c:v>
                </c:pt>
                <c:pt idx="1259">
                  <c:v>0.15509999999999999</c:v>
                </c:pt>
                <c:pt idx="1260">
                  <c:v>0.15509999999999999</c:v>
                </c:pt>
                <c:pt idx="1261">
                  <c:v>0.15509999999999999</c:v>
                </c:pt>
                <c:pt idx="1262">
                  <c:v>0.15509999999999999</c:v>
                </c:pt>
                <c:pt idx="1263">
                  <c:v>0.15509999999999999</c:v>
                </c:pt>
                <c:pt idx="1264">
                  <c:v>0.20680000000000001</c:v>
                </c:pt>
                <c:pt idx="1265">
                  <c:v>0.20680000000000001</c:v>
                </c:pt>
                <c:pt idx="1266">
                  <c:v>0.20680000000000001</c:v>
                </c:pt>
                <c:pt idx="1267">
                  <c:v>0.20680000000000001</c:v>
                </c:pt>
                <c:pt idx="1268">
                  <c:v>0.15509999999999999</c:v>
                </c:pt>
                <c:pt idx="1269">
                  <c:v>0.15509999999999999</c:v>
                </c:pt>
                <c:pt idx="1270">
                  <c:v>0.15509999999999999</c:v>
                </c:pt>
                <c:pt idx="1271">
                  <c:v>0.15509999999999999</c:v>
                </c:pt>
                <c:pt idx="1272">
                  <c:v>0.15509999999999999</c:v>
                </c:pt>
                <c:pt idx="1273">
                  <c:v>0.15509999999999999</c:v>
                </c:pt>
                <c:pt idx="1274">
                  <c:v>0.15509999999999999</c:v>
                </c:pt>
                <c:pt idx="1275">
                  <c:v>0.15509999999999999</c:v>
                </c:pt>
                <c:pt idx="1276">
                  <c:v>0.15509999999999999</c:v>
                </c:pt>
                <c:pt idx="1277">
                  <c:v>0.15509999999999999</c:v>
                </c:pt>
                <c:pt idx="1278">
                  <c:v>0.15509999999999999</c:v>
                </c:pt>
                <c:pt idx="1279">
                  <c:v>0.15509999999999999</c:v>
                </c:pt>
                <c:pt idx="1280">
                  <c:v>0.12959999999999999</c:v>
                </c:pt>
                <c:pt idx="1281">
                  <c:v>0.12959999999999999</c:v>
                </c:pt>
                <c:pt idx="1282">
                  <c:v>0.12959999999999999</c:v>
                </c:pt>
                <c:pt idx="1283">
                  <c:v>0.12959999999999999</c:v>
                </c:pt>
                <c:pt idx="1284">
                  <c:v>0.12959999999999999</c:v>
                </c:pt>
                <c:pt idx="1285">
                  <c:v>0.12959999999999999</c:v>
                </c:pt>
                <c:pt idx="1286">
                  <c:v>0.12959999999999999</c:v>
                </c:pt>
                <c:pt idx="1287">
                  <c:v>0.12959999999999999</c:v>
                </c:pt>
                <c:pt idx="1288">
                  <c:v>0.12959999999999999</c:v>
                </c:pt>
                <c:pt idx="1289">
                  <c:v>0.12959999999999999</c:v>
                </c:pt>
                <c:pt idx="1290">
                  <c:v>0.12959999999999999</c:v>
                </c:pt>
                <c:pt idx="1291">
                  <c:v>0.12959999999999999</c:v>
                </c:pt>
                <c:pt idx="1292">
                  <c:v>0.12959999999999999</c:v>
                </c:pt>
                <c:pt idx="1293">
                  <c:v>0.12959999999999999</c:v>
                </c:pt>
                <c:pt idx="1294">
                  <c:v>0.17280000000000001</c:v>
                </c:pt>
                <c:pt idx="1295">
                  <c:v>0.17280000000000001</c:v>
                </c:pt>
                <c:pt idx="1296">
                  <c:v>0.17280000000000001</c:v>
                </c:pt>
                <c:pt idx="1297">
                  <c:v>0.17280000000000001</c:v>
                </c:pt>
                <c:pt idx="1298">
                  <c:v>0.17280000000000001</c:v>
                </c:pt>
                <c:pt idx="1299">
                  <c:v>0.17280000000000001</c:v>
                </c:pt>
                <c:pt idx="1300">
                  <c:v>0.17280000000000001</c:v>
                </c:pt>
                <c:pt idx="1301">
                  <c:v>0.17280000000000001</c:v>
                </c:pt>
                <c:pt idx="1302">
                  <c:v>0.17280000000000001</c:v>
                </c:pt>
                <c:pt idx="1303">
                  <c:v>0.17280000000000001</c:v>
                </c:pt>
                <c:pt idx="1304">
                  <c:v>0.17280000000000001</c:v>
                </c:pt>
                <c:pt idx="1305">
                  <c:v>0.17280000000000001</c:v>
                </c:pt>
                <c:pt idx="1306">
                  <c:v>0.17280000000000001</c:v>
                </c:pt>
                <c:pt idx="1307">
                  <c:v>0.17280000000000001</c:v>
                </c:pt>
                <c:pt idx="1308">
                  <c:v>0.17280000000000001</c:v>
                </c:pt>
                <c:pt idx="1309">
                  <c:v>0.17280000000000001</c:v>
                </c:pt>
                <c:pt idx="1310">
                  <c:v>0.17280000000000001</c:v>
                </c:pt>
                <c:pt idx="1311">
                  <c:v>0.17280000000000001</c:v>
                </c:pt>
                <c:pt idx="1312">
                  <c:v>0.17280000000000001</c:v>
                </c:pt>
                <c:pt idx="1313">
                  <c:v>0.17280000000000001</c:v>
                </c:pt>
                <c:pt idx="1314">
                  <c:v>0.17280000000000001</c:v>
                </c:pt>
                <c:pt idx="1315">
                  <c:v>0.17280000000000001</c:v>
                </c:pt>
                <c:pt idx="1316">
                  <c:v>0.17280000000000001</c:v>
                </c:pt>
                <c:pt idx="1317">
                  <c:v>0.17280000000000001</c:v>
                </c:pt>
                <c:pt idx="1318">
                  <c:v>0.17280000000000001</c:v>
                </c:pt>
                <c:pt idx="1319">
                  <c:v>0.17280000000000001</c:v>
                </c:pt>
                <c:pt idx="1320">
                  <c:v>0.17280000000000001</c:v>
                </c:pt>
                <c:pt idx="1321">
                  <c:v>0.17280000000000001</c:v>
                </c:pt>
                <c:pt idx="1322">
                  <c:v>0.17280000000000001</c:v>
                </c:pt>
                <c:pt idx="1323">
                  <c:v>0.17280000000000001</c:v>
                </c:pt>
                <c:pt idx="1324">
                  <c:v>0.17280000000000001</c:v>
                </c:pt>
                <c:pt idx="1325">
                  <c:v>0.17280000000000001</c:v>
                </c:pt>
                <c:pt idx="1326">
                  <c:v>0.17280000000000001</c:v>
                </c:pt>
                <c:pt idx="1327">
                  <c:v>0.17280000000000001</c:v>
                </c:pt>
                <c:pt idx="1328">
                  <c:v>0.17280000000000001</c:v>
                </c:pt>
                <c:pt idx="1329">
                  <c:v>0.17280000000000001</c:v>
                </c:pt>
                <c:pt idx="1330">
                  <c:v>0.17280000000000001</c:v>
                </c:pt>
                <c:pt idx="1331">
                  <c:v>0.17280000000000001</c:v>
                </c:pt>
                <c:pt idx="1332">
                  <c:v>0.17280000000000001</c:v>
                </c:pt>
                <c:pt idx="1333">
                  <c:v>0.17280000000000001</c:v>
                </c:pt>
                <c:pt idx="1334">
                  <c:v>0.17280000000000001</c:v>
                </c:pt>
                <c:pt idx="1335">
                  <c:v>0.17280000000000001</c:v>
                </c:pt>
                <c:pt idx="1336">
                  <c:v>0.17280000000000001</c:v>
                </c:pt>
                <c:pt idx="1337">
                  <c:v>0.17280000000000001</c:v>
                </c:pt>
                <c:pt idx="1338">
                  <c:v>0.17280000000000001</c:v>
                </c:pt>
                <c:pt idx="1339">
                  <c:v>0.17280000000000001</c:v>
                </c:pt>
                <c:pt idx="1340">
                  <c:v>0.17280000000000001</c:v>
                </c:pt>
                <c:pt idx="1341">
                  <c:v>0.17280000000000001</c:v>
                </c:pt>
                <c:pt idx="1342">
                  <c:v>0.17280000000000001</c:v>
                </c:pt>
                <c:pt idx="1343">
                  <c:v>0.17280000000000001</c:v>
                </c:pt>
                <c:pt idx="1344">
                  <c:v>0.183</c:v>
                </c:pt>
                <c:pt idx="1345">
                  <c:v>0.183</c:v>
                </c:pt>
                <c:pt idx="1346">
                  <c:v>0.183</c:v>
                </c:pt>
                <c:pt idx="1347">
                  <c:v>0.183</c:v>
                </c:pt>
                <c:pt idx="1348">
                  <c:v>0.183</c:v>
                </c:pt>
                <c:pt idx="1349">
                  <c:v>0.183</c:v>
                </c:pt>
                <c:pt idx="1350">
                  <c:v>0.183</c:v>
                </c:pt>
                <c:pt idx="1351">
                  <c:v>0.183</c:v>
                </c:pt>
                <c:pt idx="1352">
                  <c:v>0.183</c:v>
                </c:pt>
                <c:pt idx="1353">
                  <c:v>0.183</c:v>
                </c:pt>
                <c:pt idx="1354">
                  <c:v>0.183</c:v>
                </c:pt>
                <c:pt idx="1355">
                  <c:v>0.183</c:v>
                </c:pt>
                <c:pt idx="1356">
                  <c:v>0.183</c:v>
                </c:pt>
                <c:pt idx="1357">
                  <c:v>0.183</c:v>
                </c:pt>
                <c:pt idx="1358">
                  <c:v>0.183</c:v>
                </c:pt>
                <c:pt idx="1359">
                  <c:v>0.183</c:v>
                </c:pt>
                <c:pt idx="1360">
                  <c:v>0.183</c:v>
                </c:pt>
                <c:pt idx="1361">
                  <c:v>0.183</c:v>
                </c:pt>
                <c:pt idx="1362">
                  <c:v>0.183</c:v>
                </c:pt>
                <c:pt idx="1363">
                  <c:v>0.183</c:v>
                </c:pt>
                <c:pt idx="1364">
                  <c:v>0.183</c:v>
                </c:pt>
                <c:pt idx="1365">
                  <c:v>0.13719999999999999</c:v>
                </c:pt>
                <c:pt idx="1366">
                  <c:v>0.13719999999999999</c:v>
                </c:pt>
                <c:pt idx="1367">
                  <c:v>0.13719999999999999</c:v>
                </c:pt>
                <c:pt idx="1368">
                  <c:v>0.13719999999999999</c:v>
                </c:pt>
                <c:pt idx="1369">
                  <c:v>0.13719999999999999</c:v>
                </c:pt>
                <c:pt idx="1370">
                  <c:v>0.13719999999999999</c:v>
                </c:pt>
                <c:pt idx="1371">
                  <c:v>0.13719999999999999</c:v>
                </c:pt>
                <c:pt idx="1372">
                  <c:v>0.183</c:v>
                </c:pt>
                <c:pt idx="1373">
                  <c:v>0.183</c:v>
                </c:pt>
                <c:pt idx="1374">
                  <c:v>0.183</c:v>
                </c:pt>
                <c:pt idx="1375">
                  <c:v>0.183</c:v>
                </c:pt>
                <c:pt idx="1376">
                  <c:v>0.183</c:v>
                </c:pt>
                <c:pt idx="1377">
                  <c:v>0.183</c:v>
                </c:pt>
                <c:pt idx="1378">
                  <c:v>0.183</c:v>
                </c:pt>
                <c:pt idx="1379">
                  <c:v>0.183</c:v>
                </c:pt>
                <c:pt idx="1380">
                  <c:v>0.183</c:v>
                </c:pt>
                <c:pt idx="1381">
                  <c:v>0.183</c:v>
                </c:pt>
                <c:pt idx="1382">
                  <c:v>0.183</c:v>
                </c:pt>
                <c:pt idx="1383">
                  <c:v>0.183</c:v>
                </c:pt>
                <c:pt idx="1384">
                  <c:v>0.183</c:v>
                </c:pt>
                <c:pt idx="1385">
                  <c:v>0.183</c:v>
                </c:pt>
                <c:pt idx="1386">
                  <c:v>0.183</c:v>
                </c:pt>
                <c:pt idx="1387">
                  <c:v>0.183</c:v>
                </c:pt>
                <c:pt idx="1388">
                  <c:v>0.183</c:v>
                </c:pt>
                <c:pt idx="1389">
                  <c:v>0.183</c:v>
                </c:pt>
                <c:pt idx="1390">
                  <c:v>0.183</c:v>
                </c:pt>
                <c:pt idx="1391">
                  <c:v>0.183</c:v>
                </c:pt>
                <c:pt idx="1392">
                  <c:v>0.183</c:v>
                </c:pt>
                <c:pt idx="1393">
                  <c:v>0.183</c:v>
                </c:pt>
                <c:pt idx="1394">
                  <c:v>0.183</c:v>
                </c:pt>
                <c:pt idx="1395">
                  <c:v>0.183</c:v>
                </c:pt>
                <c:pt idx="1396">
                  <c:v>0.183</c:v>
                </c:pt>
                <c:pt idx="1397">
                  <c:v>0.183</c:v>
                </c:pt>
                <c:pt idx="1398">
                  <c:v>0.183</c:v>
                </c:pt>
                <c:pt idx="1399">
                  <c:v>0.183</c:v>
                </c:pt>
                <c:pt idx="1400">
                  <c:v>0.183</c:v>
                </c:pt>
                <c:pt idx="1401">
                  <c:v>0.183</c:v>
                </c:pt>
                <c:pt idx="1402">
                  <c:v>0.183</c:v>
                </c:pt>
                <c:pt idx="1403">
                  <c:v>0.183</c:v>
                </c:pt>
                <c:pt idx="1404">
                  <c:v>0.183</c:v>
                </c:pt>
                <c:pt idx="1405">
                  <c:v>0.183</c:v>
                </c:pt>
                <c:pt idx="1406">
                  <c:v>0.183</c:v>
                </c:pt>
                <c:pt idx="1407">
                  <c:v>0.183</c:v>
                </c:pt>
                <c:pt idx="1408">
                  <c:v>0.19009999999999999</c:v>
                </c:pt>
                <c:pt idx="1409">
                  <c:v>0.19009999999999999</c:v>
                </c:pt>
                <c:pt idx="1410">
                  <c:v>0.19009999999999999</c:v>
                </c:pt>
                <c:pt idx="1411">
                  <c:v>0.19009999999999999</c:v>
                </c:pt>
                <c:pt idx="1412">
                  <c:v>0.19009999999999999</c:v>
                </c:pt>
                <c:pt idx="1413">
                  <c:v>0.19009999999999999</c:v>
                </c:pt>
                <c:pt idx="1414">
                  <c:v>0.19009999999999999</c:v>
                </c:pt>
                <c:pt idx="1415">
                  <c:v>0.19009999999999999</c:v>
                </c:pt>
                <c:pt idx="1416">
                  <c:v>0.19009999999999999</c:v>
                </c:pt>
                <c:pt idx="1417">
                  <c:v>0.19009999999999999</c:v>
                </c:pt>
                <c:pt idx="1418">
                  <c:v>0.19009999999999999</c:v>
                </c:pt>
                <c:pt idx="1419">
                  <c:v>0.19009999999999999</c:v>
                </c:pt>
                <c:pt idx="1420">
                  <c:v>0.19009999999999999</c:v>
                </c:pt>
                <c:pt idx="1421">
                  <c:v>0.19009999999999999</c:v>
                </c:pt>
                <c:pt idx="1422">
                  <c:v>0.19009999999999999</c:v>
                </c:pt>
                <c:pt idx="1423">
                  <c:v>0.19009999999999999</c:v>
                </c:pt>
                <c:pt idx="1424">
                  <c:v>0.19009999999999999</c:v>
                </c:pt>
                <c:pt idx="1425">
                  <c:v>0.19009999999999999</c:v>
                </c:pt>
                <c:pt idx="1426">
                  <c:v>0.1426</c:v>
                </c:pt>
                <c:pt idx="1427">
                  <c:v>0.1426</c:v>
                </c:pt>
                <c:pt idx="1428">
                  <c:v>0.1426</c:v>
                </c:pt>
                <c:pt idx="1429">
                  <c:v>0.1426</c:v>
                </c:pt>
                <c:pt idx="1430">
                  <c:v>0.1426</c:v>
                </c:pt>
                <c:pt idx="1431">
                  <c:v>0.19009999999999999</c:v>
                </c:pt>
                <c:pt idx="1432">
                  <c:v>0.19009999999999999</c:v>
                </c:pt>
                <c:pt idx="1433">
                  <c:v>0.19009999999999999</c:v>
                </c:pt>
                <c:pt idx="1434">
                  <c:v>0.19009999999999999</c:v>
                </c:pt>
                <c:pt idx="1435">
                  <c:v>0.19009999999999999</c:v>
                </c:pt>
                <c:pt idx="1436">
                  <c:v>0.19009999999999999</c:v>
                </c:pt>
                <c:pt idx="1437">
                  <c:v>0.19009999999999999</c:v>
                </c:pt>
                <c:pt idx="1438">
                  <c:v>0.19009999999999999</c:v>
                </c:pt>
                <c:pt idx="1439">
                  <c:v>0.19009999999999999</c:v>
                </c:pt>
                <c:pt idx="1440">
                  <c:v>0.19009999999999999</c:v>
                </c:pt>
                <c:pt idx="1441">
                  <c:v>0.19009999999999999</c:v>
                </c:pt>
                <c:pt idx="1442">
                  <c:v>0.19009999999999999</c:v>
                </c:pt>
                <c:pt idx="1443">
                  <c:v>0.19009999999999999</c:v>
                </c:pt>
                <c:pt idx="1444">
                  <c:v>0.19009999999999999</c:v>
                </c:pt>
                <c:pt idx="1445">
                  <c:v>0.19009999999999999</c:v>
                </c:pt>
                <c:pt idx="1446">
                  <c:v>0.19009999999999999</c:v>
                </c:pt>
                <c:pt idx="1447">
                  <c:v>0.19009999999999999</c:v>
                </c:pt>
                <c:pt idx="1448">
                  <c:v>0.19009999999999999</c:v>
                </c:pt>
                <c:pt idx="1449">
                  <c:v>0.19009999999999999</c:v>
                </c:pt>
                <c:pt idx="1450">
                  <c:v>0.19009999999999999</c:v>
                </c:pt>
                <c:pt idx="1451">
                  <c:v>0.19009999999999999</c:v>
                </c:pt>
                <c:pt idx="1452">
                  <c:v>0.19009999999999999</c:v>
                </c:pt>
                <c:pt idx="1453">
                  <c:v>0.19009999999999999</c:v>
                </c:pt>
                <c:pt idx="1454">
                  <c:v>0.19009999999999999</c:v>
                </c:pt>
                <c:pt idx="1455">
                  <c:v>0.19009999999999999</c:v>
                </c:pt>
                <c:pt idx="1456">
                  <c:v>0.19009999999999999</c:v>
                </c:pt>
                <c:pt idx="1457">
                  <c:v>0.19009999999999999</c:v>
                </c:pt>
                <c:pt idx="1458">
                  <c:v>0.19009999999999999</c:v>
                </c:pt>
                <c:pt idx="1459">
                  <c:v>0.19009999999999999</c:v>
                </c:pt>
                <c:pt idx="1460">
                  <c:v>0.19009999999999999</c:v>
                </c:pt>
                <c:pt idx="1461">
                  <c:v>0.19009999999999999</c:v>
                </c:pt>
                <c:pt idx="1462">
                  <c:v>0.19009999999999999</c:v>
                </c:pt>
                <c:pt idx="1463">
                  <c:v>0.19009999999999999</c:v>
                </c:pt>
                <c:pt idx="1464">
                  <c:v>0.19009999999999999</c:v>
                </c:pt>
                <c:pt idx="1465">
                  <c:v>0.19009999999999999</c:v>
                </c:pt>
                <c:pt idx="1466">
                  <c:v>0.19009999999999999</c:v>
                </c:pt>
                <c:pt idx="1467">
                  <c:v>0.19009999999999999</c:v>
                </c:pt>
                <c:pt idx="1468">
                  <c:v>0.19009999999999999</c:v>
                </c:pt>
                <c:pt idx="1469">
                  <c:v>0.21460000000000001</c:v>
                </c:pt>
                <c:pt idx="1470">
                  <c:v>0.21460000000000001</c:v>
                </c:pt>
                <c:pt idx="1471">
                  <c:v>0.21460000000000001</c:v>
                </c:pt>
                <c:pt idx="1472">
                  <c:v>0.21460000000000001</c:v>
                </c:pt>
                <c:pt idx="1473">
                  <c:v>0.21460000000000001</c:v>
                </c:pt>
                <c:pt idx="1474">
                  <c:v>0.21460000000000001</c:v>
                </c:pt>
                <c:pt idx="1475">
                  <c:v>0.21460000000000001</c:v>
                </c:pt>
                <c:pt idx="1476">
                  <c:v>0.21460000000000001</c:v>
                </c:pt>
                <c:pt idx="1477">
                  <c:v>0.21460000000000001</c:v>
                </c:pt>
                <c:pt idx="1478">
                  <c:v>0.21460000000000001</c:v>
                </c:pt>
                <c:pt idx="1479">
                  <c:v>0.21460000000000001</c:v>
                </c:pt>
                <c:pt idx="1480">
                  <c:v>0.21460000000000001</c:v>
                </c:pt>
                <c:pt idx="1481">
                  <c:v>0.21460000000000001</c:v>
                </c:pt>
                <c:pt idx="1482">
                  <c:v>0.21460000000000001</c:v>
                </c:pt>
                <c:pt idx="1483">
                  <c:v>0.21460000000000001</c:v>
                </c:pt>
                <c:pt idx="1484">
                  <c:v>0.21460000000000001</c:v>
                </c:pt>
                <c:pt idx="1485">
                  <c:v>0.21460000000000001</c:v>
                </c:pt>
                <c:pt idx="1486">
                  <c:v>0.21460000000000001</c:v>
                </c:pt>
                <c:pt idx="1487">
                  <c:v>0.21460000000000001</c:v>
                </c:pt>
                <c:pt idx="1488">
                  <c:v>0.21460000000000001</c:v>
                </c:pt>
                <c:pt idx="1489">
                  <c:v>0.21460000000000001</c:v>
                </c:pt>
                <c:pt idx="1490">
                  <c:v>0.21460000000000001</c:v>
                </c:pt>
                <c:pt idx="1491">
                  <c:v>0.21460000000000001</c:v>
                </c:pt>
                <c:pt idx="1492">
                  <c:v>0.21460000000000001</c:v>
                </c:pt>
                <c:pt idx="1493">
                  <c:v>0.21460000000000001</c:v>
                </c:pt>
                <c:pt idx="1494">
                  <c:v>0.21460000000000001</c:v>
                </c:pt>
                <c:pt idx="1495">
                  <c:v>0.21460000000000001</c:v>
                </c:pt>
                <c:pt idx="1496">
                  <c:v>0.21460000000000001</c:v>
                </c:pt>
                <c:pt idx="1497">
                  <c:v>0.21460000000000001</c:v>
                </c:pt>
                <c:pt idx="1498">
                  <c:v>0.21460000000000001</c:v>
                </c:pt>
                <c:pt idx="1499">
                  <c:v>0.21460000000000001</c:v>
                </c:pt>
                <c:pt idx="1500">
                  <c:v>0.21460000000000001</c:v>
                </c:pt>
                <c:pt idx="1501">
                  <c:v>0.21460000000000001</c:v>
                </c:pt>
                <c:pt idx="1502">
                  <c:v>0.21460000000000001</c:v>
                </c:pt>
                <c:pt idx="1503">
                  <c:v>0.21460000000000001</c:v>
                </c:pt>
                <c:pt idx="1504">
                  <c:v>0.21460000000000001</c:v>
                </c:pt>
                <c:pt idx="1505">
                  <c:v>0.21460000000000001</c:v>
                </c:pt>
                <c:pt idx="1506">
                  <c:v>0.21460000000000001</c:v>
                </c:pt>
                <c:pt idx="1507">
                  <c:v>0.21460000000000001</c:v>
                </c:pt>
                <c:pt idx="1508">
                  <c:v>0.21460000000000001</c:v>
                </c:pt>
                <c:pt idx="1509">
                  <c:v>0.21460000000000001</c:v>
                </c:pt>
                <c:pt idx="1510">
                  <c:v>0.21460000000000001</c:v>
                </c:pt>
                <c:pt idx="1511">
                  <c:v>0.21460000000000001</c:v>
                </c:pt>
                <c:pt idx="1512">
                  <c:v>0.21460000000000001</c:v>
                </c:pt>
                <c:pt idx="1513">
                  <c:v>0.21460000000000001</c:v>
                </c:pt>
                <c:pt idx="1514">
                  <c:v>0.21460000000000001</c:v>
                </c:pt>
                <c:pt idx="1515">
                  <c:v>0.21460000000000001</c:v>
                </c:pt>
                <c:pt idx="1516">
                  <c:v>0.21460000000000001</c:v>
                </c:pt>
                <c:pt idx="1517">
                  <c:v>0.21460000000000001</c:v>
                </c:pt>
                <c:pt idx="1518">
                  <c:v>0.21460000000000001</c:v>
                </c:pt>
                <c:pt idx="1519">
                  <c:v>0.21460000000000001</c:v>
                </c:pt>
                <c:pt idx="1520">
                  <c:v>0.21460000000000001</c:v>
                </c:pt>
                <c:pt idx="1521">
                  <c:v>0.21460000000000001</c:v>
                </c:pt>
                <c:pt idx="1522">
                  <c:v>0.21460000000000001</c:v>
                </c:pt>
                <c:pt idx="1523">
                  <c:v>0.21460000000000001</c:v>
                </c:pt>
                <c:pt idx="1524">
                  <c:v>0.21460000000000001</c:v>
                </c:pt>
                <c:pt idx="1525">
                  <c:v>0.21460000000000001</c:v>
                </c:pt>
                <c:pt idx="1526">
                  <c:v>0.21460000000000001</c:v>
                </c:pt>
                <c:pt idx="1527">
                  <c:v>0.21460000000000001</c:v>
                </c:pt>
                <c:pt idx="1528">
                  <c:v>0.21460000000000001</c:v>
                </c:pt>
                <c:pt idx="1529">
                  <c:v>0.21460000000000001</c:v>
                </c:pt>
                <c:pt idx="1530">
                  <c:v>0.21460000000000001</c:v>
                </c:pt>
                <c:pt idx="1531">
                  <c:v>0.21460000000000001</c:v>
                </c:pt>
                <c:pt idx="1532">
                  <c:v>0.32250000000000001</c:v>
                </c:pt>
                <c:pt idx="1533">
                  <c:v>0.32250000000000001</c:v>
                </c:pt>
                <c:pt idx="1534">
                  <c:v>0.32250000000000001</c:v>
                </c:pt>
                <c:pt idx="1535">
                  <c:v>0.32250000000000001</c:v>
                </c:pt>
                <c:pt idx="1536">
                  <c:v>0.32250000000000001</c:v>
                </c:pt>
                <c:pt idx="1537">
                  <c:v>0.32250000000000001</c:v>
                </c:pt>
                <c:pt idx="1538">
                  <c:v>0.32250000000000001</c:v>
                </c:pt>
                <c:pt idx="1539">
                  <c:v>0.32250000000000001</c:v>
                </c:pt>
                <c:pt idx="1540">
                  <c:v>0.32250000000000001</c:v>
                </c:pt>
                <c:pt idx="1541">
                  <c:v>0.32250000000000001</c:v>
                </c:pt>
                <c:pt idx="1542">
                  <c:v>0.32250000000000001</c:v>
                </c:pt>
                <c:pt idx="1543">
                  <c:v>0.32250000000000001</c:v>
                </c:pt>
                <c:pt idx="1544">
                  <c:v>0.32250000000000001</c:v>
                </c:pt>
                <c:pt idx="1545">
                  <c:v>0.32250000000000001</c:v>
                </c:pt>
                <c:pt idx="1546">
                  <c:v>0.32250000000000001</c:v>
                </c:pt>
                <c:pt idx="1547">
                  <c:v>0.32250000000000001</c:v>
                </c:pt>
                <c:pt idx="1548">
                  <c:v>0.32250000000000001</c:v>
                </c:pt>
                <c:pt idx="1549">
                  <c:v>0.32250000000000001</c:v>
                </c:pt>
                <c:pt idx="1550">
                  <c:v>0.32250000000000001</c:v>
                </c:pt>
                <c:pt idx="1551">
                  <c:v>0.32250000000000001</c:v>
                </c:pt>
                <c:pt idx="1552">
                  <c:v>0.32250000000000001</c:v>
                </c:pt>
                <c:pt idx="1553">
                  <c:v>0.32250000000000001</c:v>
                </c:pt>
                <c:pt idx="1554">
                  <c:v>0.32250000000000001</c:v>
                </c:pt>
                <c:pt idx="1555">
                  <c:v>0.32250000000000001</c:v>
                </c:pt>
                <c:pt idx="1556">
                  <c:v>0.32250000000000001</c:v>
                </c:pt>
                <c:pt idx="1557">
                  <c:v>0.32250000000000001</c:v>
                </c:pt>
                <c:pt idx="1558">
                  <c:v>0.32250000000000001</c:v>
                </c:pt>
                <c:pt idx="1559">
                  <c:v>0.32250000000000001</c:v>
                </c:pt>
                <c:pt idx="1560">
                  <c:v>0.32250000000000001</c:v>
                </c:pt>
                <c:pt idx="1561">
                  <c:v>0.32250000000000001</c:v>
                </c:pt>
                <c:pt idx="1562">
                  <c:v>0.32250000000000001</c:v>
                </c:pt>
                <c:pt idx="1563">
                  <c:v>0.32250000000000001</c:v>
                </c:pt>
                <c:pt idx="1564">
                  <c:v>0.32250000000000001</c:v>
                </c:pt>
                <c:pt idx="1565">
                  <c:v>0.32250000000000001</c:v>
                </c:pt>
                <c:pt idx="1566">
                  <c:v>0.32250000000000001</c:v>
                </c:pt>
                <c:pt idx="1567">
                  <c:v>0.32250000000000001</c:v>
                </c:pt>
                <c:pt idx="1568">
                  <c:v>0.32250000000000001</c:v>
                </c:pt>
                <c:pt idx="1569">
                  <c:v>0.32250000000000001</c:v>
                </c:pt>
                <c:pt idx="1570">
                  <c:v>0.32250000000000001</c:v>
                </c:pt>
                <c:pt idx="1571">
                  <c:v>0.32250000000000001</c:v>
                </c:pt>
                <c:pt idx="1572">
                  <c:v>0.32250000000000001</c:v>
                </c:pt>
                <c:pt idx="1573">
                  <c:v>0.32250000000000001</c:v>
                </c:pt>
                <c:pt idx="1574">
                  <c:v>0.32250000000000001</c:v>
                </c:pt>
                <c:pt idx="1575">
                  <c:v>0.32250000000000001</c:v>
                </c:pt>
                <c:pt idx="1576">
                  <c:v>0.32250000000000001</c:v>
                </c:pt>
                <c:pt idx="1577">
                  <c:v>0.32250000000000001</c:v>
                </c:pt>
                <c:pt idx="1578">
                  <c:v>0.32250000000000001</c:v>
                </c:pt>
                <c:pt idx="1579">
                  <c:v>0.32250000000000001</c:v>
                </c:pt>
                <c:pt idx="1580">
                  <c:v>0.32250000000000001</c:v>
                </c:pt>
                <c:pt idx="1581">
                  <c:v>0.32250000000000001</c:v>
                </c:pt>
                <c:pt idx="1582">
                  <c:v>0.32250000000000001</c:v>
                </c:pt>
                <c:pt idx="1583">
                  <c:v>0.32250000000000001</c:v>
                </c:pt>
                <c:pt idx="1584">
                  <c:v>0.32250000000000001</c:v>
                </c:pt>
                <c:pt idx="1585">
                  <c:v>0.32250000000000001</c:v>
                </c:pt>
                <c:pt idx="1586">
                  <c:v>0.32250000000000001</c:v>
                </c:pt>
                <c:pt idx="1587">
                  <c:v>0.32250000000000001</c:v>
                </c:pt>
                <c:pt idx="1588">
                  <c:v>0.32250000000000001</c:v>
                </c:pt>
                <c:pt idx="1589">
                  <c:v>0.32250000000000001</c:v>
                </c:pt>
                <c:pt idx="1590">
                  <c:v>0.32250000000000001</c:v>
                </c:pt>
                <c:pt idx="1591">
                  <c:v>0.32250000000000001</c:v>
                </c:pt>
                <c:pt idx="1592">
                  <c:v>0.32250000000000001</c:v>
                </c:pt>
                <c:pt idx="1593">
                  <c:v>0.32250000000000001</c:v>
                </c:pt>
                <c:pt idx="1594">
                  <c:v>0.32250000000000001</c:v>
                </c:pt>
                <c:pt idx="1595">
                  <c:v>0.32250000000000001</c:v>
                </c:pt>
                <c:pt idx="1596">
                  <c:v>0.28689999999999999</c:v>
                </c:pt>
                <c:pt idx="1597">
                  <c:v>0.28689999999999999</c:v>
                </c:pt>
                <c:pt idx="1598">
                  <c:v>0.28689999999999999</c:v>
                </c:pt>
                <c:pt idx="1599">
                  <c:v>0.28689999999999999</c:v>
                </c:pt>
                <c:pt idx="1600">
                  <c:v>0.28689999999999999</c:v>
                </c:pt>
                <c:pt idx="1601">
                  <c:v>0.28689999999999999</c:v>
                </c:pt>
                <c:pt idx="1602">
                  <c:v>0.28689999999999999</c:v>
                </c:pt>
                <c:pt idx="1603">
                  <c:v>0.28689999999999999</c:v>
                </c:pt>
                <c:pt idx="1604">
                  <c:v>0.28689999999999999</c:v>
                </c:pt>
                <c:pt idx="1605">
                  <c:v>0.28689999999999999</c:v>
                </c:pt>
                <c:pt idx="1606">
                  <c:v>0.28689999999999999</c:v>
                </c:pt>
                <c:pt idx="1607">
                  <c:v>0.28689999999999999</c:v>
                </c:pt>
                <c:pt idx="1608">
                  <c:v>0.28689999999999999</c:v>
                </c:pt>
                <c:pt idx="1609">
                  <c:v>0.28689999999999999</c:v>
                </c:pt>
                <c:pt idx="1610">
                  <c:v>0.28689999999999999</c:v>
                </c:pt>
                <c:pt idx="1611">
                  <c:v>0.28689999999999999</c:v>
                </c:pt>
                <c:pt idx="1612">
                  <c:v>0.28689999999999999</c:v>
                </c:pt>
                <c:pt idx="1613">
                  <c:v>0.28689999999999999</c:v>
                </c:pt>
                <c:pt idx="1614">
                  <c:v>0.28689999999999999</c:v>
                </c:pt>
                <c:pt idx="1615">
                  <c:v>0.28689999999999999</c:v>
                </c:pt>
                <c:pt idx="1616">
                  <c:v>0.28689999999999999</c:v>
                </c:pt>
                <c:pt idx="1617">
                  <c:v>0.28689999999999999</c:v>
                </c:pt>
                <c:pt idx="1618">
                  <c:v>0.28689999999999999</c:v>
                </c:pt>
                <c:pt idx="1619">
                  <c:v>0.28689999999999999</c:v>
                </c:pt>
                <c:pt idx="1620">
                  <c:v>0.28689999999999999</c:v>
                </c:pt>
                <c:pt idx="1621">
                  <c:v>0.28689999999999999</c:v>
                </c:pt>
                <c:pt idx="1622">
                  <c:v>0.28689999999999999</c:v>
                </c:pt>
                <c:pt idx="1623">
                  <c:v>0.28689999999999999</c:v>
                </c:pt>
                <c:pt idx="1624">
                  <c:v>0.28689999999999999</c:v>
                </c:pt>
                <c:pt idx="1625">
                  <c:v>0.28689999999999999</c:v>
                </c:pt>
                <c:pt idx="1626">
                  <c:v>0.28689999999999999</c:v>
                </c:pt>
                <c:pt idx="1627">
                  <c:v>0.28689999999999999</c:v>
                </c:pt>
                <c:pt idx="1628">
                  <c:v>0.28689999999999999</c:v>
                </c:pt>
                <c:pt idx="1629">
                  <c:v>0.28689999999999999</c:v>
                </c:pt>
                <c:pt idx="1630">
                  <c:v>0.28689999999999999</c:v>
                </c:pt>
                <c:pt idx="1631">
                  <c:v>0.28689999999999999</c:v>
                </c:pt>
                <c:pt idx="1632">
                  <c:v>0.28689999999999999</c:v>
                </c:pt>
                <c:pt idx="1633">
                  <c:v>0.28689999999999999</c:v>
                </c:pt>
                <c:pt idx="1634">
                  <c:v>0.28689999999999999</c:v>
                </c:pt>
                <c:pt idx="1635">
                  <c:v>0.28689999999999999</c:v>
                </c:pt>
                <c:pt idx="1636">
                  <c:v>0.28689999999999999</c:v>
                </c:pt>
                <c:pt idx="1637">
                  <c:v>0.28689999999999999</c:v>
                </c:pt>
                <c:pt idx="1638">
                  <c:v>0.28689999999999999</c:v>
                </c:pt>
                <c:pt idx="1639">
                  <c:v>0.28689999999999999</c:v>
                </c:pt>
                <c:pt idx="1640">
                  <c:v>0.28689999999999999</c:v>
                </c:pt>
                <c:pt idx="1641">
                  <c:v>0.28689999999999999</c:v>
                </c:pt>
                <c:pt idx="1642">
                  <c:v>0.28689999999999999</c:v>
                </c:pt>
                <c:pt idx="1643">
                  <c:v>0.28689999999999999</c:v>
                </c:pt>
                <c:pt idx="1644">
                  <c:v>0.28689999999999999</c:v>
                </c:pt>
                <c:pt idx="1645">
                  <c:v>0.28689999999999999</c:v>
                </c:pt>
                <c:pt idx="1646">
                  <c:v>0.28689999999999999</c:v>
                </c:pt>
                <c:pt idx="1647">
                  <c:v>0.28689999999999999</c:v>
                </c:pt>
                <c:pt idx="1648">
                  <c:v>0.28689999999999999</c:v>
                </c:pt>
                <c:pt idx="1649">
                  <c:v>0.28689999999999999</c:v>
                </c:pt>
                <c:pt idx="1650">
                  <c:v>0.28689999999999999</c:v>
                </c:pt>
                <c:pt idx="1651">
                  <c:v>0.28689999999999999</c:v>
                </c:pt>
                <c:pt idx="1652">
                  <c:v>0.28689999999999999</c:v>
                </c:pt>
                <c:pt idx="1653">
                  <c:v>0.28689999999999999</c:v>
                </c:pt>
                <c:pt idx="1654">
                  <c:v>0.28689999999999999</c:v>
                </c:pt>
                <c:pt idx="1655">
                  <c:v>0.28689999999999999</c:v>
                </c:pt>
                <c:pt idx="1656">
                  <c:v>0.28689999999999999</c:v>
                </c:pt>
                <c:pt idx="1657">
                  <c:v>0.28689999999999999</c:v>
                </c:pt>
                <c:pt idx="1658">
                  <c:v>0.28689999999999999</c:v>
                </c:pt>
                <c:pt idx="1659">
                  <c:v>0.28689999999999999</c:v>
                </c:pt>
                <c:pt idx="1660">
                  <c:v>0.25779999999999997</c:v>
                </c:pt>
                <c:pt idx="1661">
                  <c:v>0.25779999999999997</c:v>
                </c:pt>
                <c:pt idx="1662">
                  <c:v>0.25779999999999997</c:v>
                </c:pt>
                <c:pt idx="1663">
                  <c:v>0.25779999999999997</c:v>
                </c:pt>
                <c:pt idx="1664">
                  <c:v>0.25779999999999997</c:v>
                </c:pt>
                <c:pt idx="1665">
                  <c:v>0.25779999999999997</c:v>
                </c:pt>
                <c:pt idx="1666">
                  <c:v>0.25779999999999997</c:v>
                </c:pt>
                <c:pt idx="1667">
                  <c:v>0.25779999999999997</c:v>
                </c:pt>
                <c:pt idx="1668">
                  <c:v>0.25779999999999997</c:v>
                </c:pt>
                <c:pt idx="1669">
                  <c:v>0.25779999999999997</c:v>
                </c:pt>
                <c:pt idx="1670">
                  <c:v>0.25779999999999997</c:v>
                </c:pt>
                <c:pt idx="1671">
                  <c:v>0.25779999999999997</c:v>
                </c:pt>
                <c:pt idx="1672">
                  <c:v>0.25779999999999997</c:v>
                </c:pt>
                <c:pt idx="1673">
                  <c:v>0.25779999999999997</c:v>
                </c:pt>
                <c:pt idx="1674">
                  <c:v>0.25779999999999997</c:v>
                </c:pt>
                <c:pt idx="1675">
                  <c:v>0.25779999999999997</c:v>
                </c:pt>
                <c:pt idx="1676">
                  <c:v>0.25779999999999997</c:v>
                </c:pt>
                <c:pt idx="1677">
                  <c:v>0.25779999999999997</c:v>
                </c:pt>
                <c:pt idx="1678">
                  <c:v>0.25779999999999997</c:v>
                </c:pt>
                <c:pt idx="1679">
                  <c:v>0.25779999999999997</c:v>
                </c:pt>
                <c:pt idx="1680">
                  <c:v>0.25779999999999997</c:v>
                </c:pt>
                <c:pt idx="1681">
                  <c:v>0.25779999999999997</c:v>
                </c:pt>
                <c:pt idx="1682">
                  <c:v>0.25779999999999997</c:v>
                </c:pt>
                <c:pt idx="1683">
                  <c:v>0.25779999999999997</c:v>
                </c:pt>
                <c:pt idx="1684">
                  <c:v>0.25779999999999997</c:v>
                </c:pt>
                <c:pt idx="1685">
                  <c:v>0.25779999999999997</c:v>
                </c:pt>
                <c:pt idx="1686">
                  <c:v>0.25779999999999997</c:v>
                </c:pt>
                <c:pt idx="1687">
                  <c:v>0.25779999999999997</c:v>
                </c:pt>
                <c:pt idx="1688">
                  <c:v>0.25779999999999997</c:v>
                </c:pt>
                <c:pt idx="1689">
                  <c:v>0.25779999999999997</c:v>
                </c:pt>
                <c:pt idx="1690">
                  <c:v>0.25779999999999997</c:v>
                </c:pt>
                <c:pt idx="1691">
                  <c:v>0.25779999999999997</c:v>
                </c:pt>
                <c:pt idx="1692">
                  <c:v>0.25779999999999997</c:v>
                </c:pt>
                <c:pt idx="1693">
                  <c:v>0.25779999999999997</c:v>
                </c:pt>
                <c:pt idx="1694">
                  <c:v>0.25779999999999997</c:v>
                </c:pt>
                <c:pt idx="1695">
                  <c:v>0.25779999999999997</c:v>
                </c:pt>
                <c:pt idx="1696">
                  <c:v>0.25779999999999997</c:v>
                </c:pt>
                <c:pt idx="1697">
                  <c:v>0.25779999999999997</c:v>
                </c:pt>
                <c:pt idx="1698">
                  <c:v>0.25779999999999997</c:v>
                </c:pt>
                <c:pt idx="1699">
                  <c:v>0.25779999999999997</c:v>
                </c:pt>
                <c:pt idx="1700">
                  <c:v>0.25779999999999997</c:v>
                </c:pt>
                <c:pt idx="1701">
                  <c:v>0.25779999999999997</c:v>
                </c:pt>
                <c:pt idx="1702">
                  <c:v>0.25779999999999997</c:v>
                </c:pt>
                <c:pt idx="1703">
                  <c:v>0.25779999999999997</c:v>
                </c:pt>
                <c:pt idx="1704">
                  <c:v>0.25779999999999997</c:v>
                </c:pt>
                <c:pt idx="1705">
                  <c:v>0.1933</c:v>
                </c:pt>
                <c:pt idx="1706">
                  <c:v>0.1933</c:v>
                </c:pt>
                <c:pt idx="1707">
                  <c:v>0.1933</c:v>
                </c:pt>
                <c:pt idx="1708">
                  <c:v>0.1933</c:v>
                </c:pt>
                <c:pt idx="1709">
                  <c:v>0.1933</c:v>
                </c:pt>
                <c:pt idx="1710">
                  <c:v>0.1933</c:v>
                </c:pt>
                <c:pt idx="1711">
                  <c:v>0.1933</c:v>
                </c:pt>
                <c:pt idx="1712">
                  <c:v>0.1933</c:v>
                </c:pt>
                <c:pt idx="1713">
                  <c:v>0.1933</c:v>
                </c:pt>
                <c:pt idx="1714">
                  <c:v>0.25779999999999997</c:v>
                </c:pt>
                <c:pt idx="1715">
                  <c:v>0.25779999999999997</c:v>
                </c:pt>
                <c:pt idx="1716">
                  <c:v>0.25779999999999997</c:v>
                </c:pt>
                <c:pt idx="1717">
                  <c:v>0.25779999999999997</c:v>
                </c:pt>
                <c:pt idx="1718">
                  <c:v>0.25779999999999997</c:v>
                </c:pt>
                <c:pt idx="1719">
                  <c:v>0.25779999999999997</c:v>
                </c:pt>
                <c:pt idx="1720">
                  <c:v>0.25779999999999997</c:v>
                </c:pt>
                <c:pt idx="1721">
                  <c:v>0.25779999999999997</c:v>
                </c:pt>
                <c:pt idx="1722">
                  <c:v>0.23119999999999999</c:v>
                </c:pt>
                <c:pt idx="1723">
                  <c:v>0.23119999999999999</c:v>
                </c:pt>
                <c:pt idx="1724">
                  <c:v>0.23119999999999999</c:v>
                </c:pt>
                <c:pt idx="1725">
                  <c:v>0.23119999999999999</c:v>
                </c:pt>
                <c:pt idx="1726">
                  <c:v>0.23119999999999999</c:v>
                </c:pt>
                <c:pt idx="1727">
                  <c:v>0.23119999999999999</c:v>
                </c:pt>
                <c:pt idx="1728">
                  <c:v>0.23119999999999999</c:v>
                </c:pt>
                <c:pt idx="1729">
                  <c:v>0.23119999999999999</c:v>
                </c:pt>
                <c:pt idx="1730">
                  <c:v>0.23119999999999999</c:v>
                </c:pt>
                <c:pt idx="1731">
                  <c:v>0.23119999999999999</c:v>
                </c:pt>
                <c:pt idx="1732">
                  <c:v>0.23119999999999999</c:v>
                </c:pt>
                <c:pt idx="1733">
                  <c:v>0.23119999999999999</c:v>
                </c:pt>
                <c:pt idx="1734">
                  <c:v>0.23119999999999999</c:v>
                </c:pt>
                <c:pt idx="1735">
                  <c:v>0.23119999999999999</c:v>
                </c:pt>
                <c:pt idx="1736">
                  <c:v>0.23119999999999999</c:v>
                </c:pt>
                <c:pt idx="1737">
                  <c:v>0.23119999999999999</c:v>
                </c:pt>
                <c:pt idx="1738">
                  <c:v>0.23119999999999999</c:v>
                </c:pt>
                <c:pt idx="1739">
                  <c:v>0.23119999999999999</c:v>
                </c:pt>
                <c:pt idx="1740">
                  <c:v>0.23119999999999999</c:v>
                </c:pt>
                <c:pt idx="1741">
                  <c:v>0.23119999999999999</c:v>
                </c:pt>
                <c:pt idx="1742">
                  <c:v>0.23119999999999999</c:v>
                </c:pt>
                <c:pt idx="1743">
                  <c:v>0.23119999999999999</c:v>
                </c:pt>
                <c:pt idx="1744">
                  <c:v>0.23119999999999999</c:v>
                </c:pt>
                <c:pt idx="1745">
                  <c:v>0.23119999999999999</c:v>
                </c:pt>
                <c:pt idx="1746">
                  <c:v>0.23119999999999999</c:v>
                </c:pt>
                <c:pt idx="1747">
                  <c:v>0.23119999999999999</c:v>
                </c:pt>
                <c:pt idx="1748">
                  <c:v>0.23119999999999999</c:v>
                </c:pt>
                <c:pt idx="1749">
                  <c:v>0.23119999999999999</c:v>
                </c:pt>
                <c:pt idx="1750">
                  <c:v>0.23119999999999999</c:v>
                </c:pt>
                <c:pt idx="1751">
                  <c:v>0.23119999999999999</c:v>
                </c:pt>
                <c:pt idx="1752">
                  <c:v>0.23119999999999999</c:v>
                </c:pt>
                <c:pt idx="1753">
                  <c:v>0.23119999999999999</c:v>
                </c:pt>
                <c:pt idx="1754">
                  <c:v>0.23119999999999999</c:v>
                </c:pt>
                <c:pt idx="1755">
                  <c:v>0.23119999999999999</c:v>
                </c:pt>
                <c:pt idx="1756">
                  <c:v>0.23119999999999999</c:v>
                </c:pt>
                <c:pt idx="1757">
                  <c:v>0.23119999999999999</c:v>
                </c:pt>
                <c:pt idx="1758">
                  <c:v>0.23119999999999999</c:v>
                </c:pt>
                <c:pt idx="1759">
                  <c:v>0.23119999999999999</c:v>
                </c:pt>
                <c:pt idx="1760">
                  <c:v>0.23119999999999999</c:v>
                </c:pt>
                <c:pt idx="1761">
                  <c:v>0.23119999999999999</c:v>
                </c:pt>
                <c:pt idx="1762">
                  <c:v>0.23119999999999999</c:v>
                </c:pt>
                <c:pt idx="1763">
                  <c:v>0.23119999999999999</c:v>
                </c:pt>
                <c:pt idx="1764">
                  <c:v>0.23119999999999999</c:v>
                </c:pt>
                <c:pt idx="1765">
                  <c:v>0.23119999999999999</c:v>
                </c:pt>
                <c:pt idx="1766">
                  <c:v>0.23119999999999999</c:v>
                </c:pt>
                <c:pt idx="1767">
                  <c:v>0.23119999999999999</c:v>
                </c:pt>
                <c:pt idx="1768">
                  <c:v>0.23119999999999999</c:v>
                </c:pt>
                <c:pt idx="1769">
                  <c:v>0.23119999999999999</c:v>
                </c:pt>
                <c:pt idx="1770">
                  <c:v>0.23119999999999999</c:v>
                </c:pt>
                <c:pt idx="1771">
                  <c:v>0.23119999999999999</c:v>
                </c:pt>
                <c:pt idx="1772">
                  <c:v>0.23119999999999999</c:v>
                </c:pt>
                <c:pt idx="1773">
                  <c:v>0.23119999999999999</c:v>
                </c:pt>
                <c:pt idx="1774">
                  <c:v>0.23119999999999999</c:v>
                </c:pt>
                <c:pt idx="1775">
                  <c:v>0.23119999999999999</c:v>
                </c:pt>
                <c:pt idx="1776">
                  <c:v>0.23119999999999999</c:v>
                </c:pt>
                <c:pt idx="1777">
                  <c:v>0.23119999999999999</c:v>
                </c:pt>
                <c:pt idx="1778">
                  <c:v>0.23119999999999999</c:v>
                </c:pt>
                <c:pt idx="1779">
                  <c:v>0.23119999999999999</c:v>
                </c:pt>
                <c:pt idx="1780">
                  <c:v>0.23119999999999999</c:v>
                </c:pt>
                <c:pt idx="1781">
                  <c:v>0.23119999999999999</c:v>
                </c:pt>
                <c:pt idx="1782">
                  <c:v>0.23119999999999999</c:v>
                </c:pt>
                <c:pt idx="1783">
                  <c:v>0.23119999999999999</c:v>
                </c:pt>
                <c:pt idx="1784">
                  <c:v>0.21929999999999999</c:v>
                </c:pt>
                <c:pt idx="1785">
                  <c:v>0.21929999999999999</c:v>
                </c:pt>
                <c:pt idx="1786">
                  <c:v>0.21929999999999999</c:v>
                </c:pt>
                <c:pt idx="1787">
                  <c:v>0.21929999999999999</c:v>
                </c:pt>
                <c:pt idx="1788">
                  <c:v>0.21929999999999999</c:v>
                </c:pt>
                <c:pt idx="1789">
                  <c:v>0.21929999999999999</c:v>
                </c:pt>
                <c:pt idx="1790">
                  <c:v>0.21929999999999999</c:v>
                </c:pt>
                <c:pt idx="1791">
                  <c:v>0.21929999999999999</c:v>
                </c:pt>
                <c:pt idx="1792">
                  <c:v>0.21929999999999999</c:v>
                </c:pt>
                <c:pt idx="1793">
                  <c:v>0.21929999999999999</c:v>
                </c:pt>
                <c:pt idx="1794">
                  <c:v>0.21929999999999999</c:v>
                </c:pt>
                <c:pt idx="1795">
                  <c:v>0.21929999999999999</c:v>
                </c:pt>
                <c:pt idx="1796">
                  <c:v>0.21929999999999999</c:v>
                </c:pt>
                <c:pt idx="1797">
                  <c:v>0.21929999999999999</c:v>
                </c:pt>
                <c:pt idx="1798">
                  <c:v>0.21929999999999999</c:v>
                </c:pt>
                <c:pt idx="1799">
                  <c:v>0.21929999999999999</c:v>
                </c:pt>
                <c:pt idx="1800">
                  <c:v>0.21929999999999999</c:v>
                </c:pt>
                <c:pt idx="1801">
                  <c:v>0.21929999999999999</c:v>
                </c:pt>
                <c:pt idx="1802">
                  <c:v>0.21929999999999999</c:v>
                </c:pt>
                <c:pt idx="1803">
                  <c:v>0.21929999999999999</c:v>
                </c:pt>
                <c:pt idx="1804">
                  <c:v>0.21929999999999999</c:v>
                </c:pt>
                <c:pt idx="1805">
                  <c:v>0.21929999999999999</c:v>
                </c:pt>
                <c:pt idx="1806">
                  <c:v>0.21929999999999999</c:v>
                </c:pt>
                <c:pt idx="1807">
                  <c:v>0.21929999999999999</c:v>
                </c:pt>
                <c:pt idx="1808">
                  <c:v>0.21929999999999999</c:v>
                </c:pt>
                <c:pt idx="1809">
                  <c:v>0.21929999999999999</c:v>
                </c:pt>
                <c:pt idx="1810">
                  <c:v>0.21929999999999999</c:v>
                </c:pt>
                <c:pt idx="1811">
                  <c:v>0.21929999999999999</c:v>
                </c:pt>
                <c:pt idx="1812">
                  <c:v>0.21929999999999999</c:v>
                </c:pt>
                <c:pt idx="1813">
                  <c:v>0.21929999999999999</c:v>
                </c:pt>
                <c:pt idx="1814">
                  <c:v>0.21929999999999999</c:v>
                </c:pt>
                <c:pt idx="1815">
                  <c:v>0.21929999999999999</c:v>
                </c:pt>
                <c:pt idx="1816">
                  <c:v>0.21929999999999999</c:v>
                </c:pt>
                <c:pt idx="1817">
                  <c:v>0.21929999999999999</c:v>
                </c:pt>
                <c:pt idx="1818">
                  <c:v>0.21929999999999999</c:v>
                </c:pt>
                <c:pt idx="1819">
                  <c:v>0.21929999999999999</c:v>
                </c:pt>
                <c:pt idx="1820">
                  <c:v>0.21929999999999999</c:v>
                </c:pt>
                <c:pt idx="1821">
                  <c:v>0.21929999999999999</c:v>
                </c:pt>
                <c:pt idx="1822">
                  <c:v>0.21929999999999999</c:v>
                </c:pt>
                <c:pt idx="1823">
                  <c:v>0.21929999999999999</c:v>
                </c:pt>
                <c:pt idx="1824">
                  <c:v>0.21929999999999999</c:v>
                </c:pt>
                <c:pt idx="1825">
                  <c:v>0.21929999999999999</c:v>
                </c:pt>
                <c:pt idx="1826">
                  <c:v>0.21929999999999999</c:v>
                </c:pt>
                <c:pt idx="1827">
                  <c:v>0.21929999999999999</c:v>
                </c:pt>
                <c:pt idx="1828">
                  <c:v>0.21929999999999999</c:v>
                </c:pt>
                <c:pt idx="1829">
                  <c:v>0.21929999999999999</c:v>
                </c:pt>
                <c:pt idx="1830">
                  <c:v>0.21929999999999999</c:v>
                </c:pt>
                <c:pt idx="1831">
                  <c:v>0.21929999999999999</c:v>
                </c:pt>
                <c:pt idx="1832">
                  <c:v>0.21929999999999999</c:v>
                </c:pt>
                <c:pt idx="1833">
                  <c:v>0.21929999999999999</c:v>
                </c:pt>
                <c:pt idx="1834">
                  <c:v>0.21929999999999999</c:v>
                </c:pt>
                <c:pt idx="1835">
                  <c:v>0.21929999999999999</c:v>
                </c:pt>
                <c:pt idx="1836">
                  <c:v>0.21929999999999999</c:v>
                </c:pt>
                <c:pt idx="1837">
                  <c:v>0.21929999999999999</c:v>
                </c:pt>
                <c:pt idx="1838">
                  <c:v>0.21929999999999999</c:v>
                </c:pt>
                <c:pt idx="1839">
                  <c:v>0.21929999999999999</c:v>
                </c:pt>
                <c:pt idx="1840">
                  <c:v>0.21929999999999999</c:v>
                </c:pt>
                <c:pt idx="1841">
                  <c:v>0.21929999999999999</c:v>
                </c:pt>
                <c:pt idx="1842">
                  <c:v>0.21929999999999999</c:v>
                </c:pt>
                <c:pt idx="1843">
                  <c:v>0.21929999999999999</c:v>
                </c:pt>
                <c:pt idx="1844">
                  <c:v>0.21929999999999999</c:v>
                </c:pt>
                <c:pt idx="1845">
                  <c:v>0.21929999999999999</c:v>
                </c:pt>
                <c:pt idx="1846">
                  <c:v>0.21929999999999999</c:v>
                </c:pt>
                <c:pt idx="1847">
                  <c:v>0.21929999999999999</c:v>
                </c:pt>
                <c:pt idx="1848">
                  <c:v>0.21160000000000001</c:v>
                </c:pt>
                <c:pt idx="1849">
                  <c:v>0.21160000000000001</c:v>
                </c:pt>
                <c:pt idx="1850">
                  <c:v>0.21160000000000001</c:v>
                </c:pt>
                <c:pt idx="1851">
                  <c:v>0.21160000000000001</c:v>
                </c:pt>
                <c:pt idx="1852">
                  <c:v>0.21160000000000001</c:v>
                </c:pt>
                <c:pt idx="1853">
                  <c:v>0.21160000000000001</c:v>
                </c:pt>
                <c:pt idx="1854">
                  <c:v>0.21160000000000001</c:v>
                </c:pt>
                <c:pt idx="1855">
                  <c:v>0.21160000000000001</c:v>
                </c:pt>
                <c:pt idx="1856">
                  <c:v>0.21160000000000001</c:v>
                </c:pt>
                <c:pt idx="1857">
                  <c:v>0.21160000000000001</c:v>
                </c:pt>
                <c:pt idx="1858">
                  <c:v>0.21160000000000001</c:v>
                </c:pt>
                <c:pt idx="1859">
                  <c:v>0.21160000000000001</c:v>
                </c:pt>
                <c:pt idx="1860">
                  <c:v>0.21160000000000001</c:v>
                </c:pt>
                <c:pt idx="1861">
                  <c:v>0.21160000000000001</c:v>
                </c:pt>
                <c:pt idx="1862">
                  <c:v>0.21160000000000001</c:v>
                </c:pt>
                <c:pt idx="1863">
                  <c:v>0.21160000000000001</c:v>
                </c:pt>
                <c:pt idx="1864">
                  <c:v>0.21160000000000001</c:v>
                </c:pt>
                <c:pt idx="1865">
                  <c:v>0.21160000000000001</c:v>
                </c:pt>
                <c:pt idx="1866">
                  <c:v>0.21160000000000001</c:v>
                </c:pt>
                <c:pt idx="1867">
                  <c:v>0.21160000000000001</c:v>
                </c:pt>
                <c:pt idx="1868">
                  <c:v>0.21160000000000001</c:v>
                </c:pt>
                <c:pt idx="1869">
                  <c:v>0.21160000000000001</c:v>
                </c:pt>
                <c:pt idx="1870">
                  <c:v>0.21160000000000001</c:v>
                </c:pt>
                <c:pt idx="1871">
                  <c:v>0.21160000000000001</c:v>
                </c:pt>
                <c:pt idx="1872">
                  <c:v>0.21160000000000001</c:v>
                </c:pt>
                <c:pt idx="1873">
                  <c:v>0.21160000000000001</c:v>
                </c:pt>
                <c:pt idx="1874">
                  <c:v>0.21160000000000001</c:v>
                </c:pt>
                <c:pt idx="1875">
                  <c:v>0.21160000000000001</c:v>
                </c:pt>
                <c:pt idx="1876">
                  <c:v>0.21160000000000001</c:v>
                </c:pt>
                <c:pt idx="1877">
                  <c:v>0.21160000000000001</c:v>
                </c:pt>
                <c:pt idx="1878">
                  <c:v>0.21160000000000001</c:v>
                </c:pt>
                <c:pt idx="1879">
                  <c:v>0.21160000000000001</c:v>
                </c:pt>
                <c:pt idx="1880">
                  <c:v>0.21160000000000001</c:v>
                </c:pt>
                <c:pt idx="1881">
                  <c:v>0.21160000000000001</c:v>
                </c:pt>
                <c:pt idx="1882">
                  <c:v>0.21160000000000001</c:v>
                </c:pt>
                <c:pt idx="1883">
                  <c:v>0.21160000000000001</c:v>
                </c:pt>
                <c:pt idx="1884">
                  <c:v>0.21160000000000001</c:v>
                </c:pt>
                <c:pt idx="1885">
                  <c:v>0.21160000000000001</c:v>
                </c:pt>
                <c:pt idx="1886">
                  <c:v>0.21160000000000001</c:v>
                </c:pt>
                <c:pt idx="1887">
                  <c:v>0.21160000000000001</c:v>
                </c:pt>
                <c:pt idx="1888">
                  <c:v>0.21160000000000001</c:v>
                </c:pt>
                <c:pt idx="1889">
                  <c:v>0.21160000000000001</c:v>
                </c:pt>
                <c:pt idx="1890">
                  <c:v>0.21160000000000001</c:v>
                </c:pt>
                <c:pt idx="1891">
                  <c:v>0.21160000000000001</c:v>
                </c:pt>
                <c:pt idx="1892">
                  <c:v>0.21160000000000001</c:v>
                </c:pt>
                <c:pt idx="1893">
                  <c:v>0.21160000000000001</c:v>
                </c:pt>
                <c:pt idx="1894">
                  <c:v>0.21160000000000001</c:v>
                </c:pt>
                <c:pt idx="1895">
                  <c:v>0.21160000000000001</c:v>
                </c:pt>
                <c:pt idx="1896">
                  <c:v>0.21160000000000001</c:v>
                </c:pt>
                <c:pt idx="1897">
                  <c:v>0.21160000000000001</c:v>
                </c:pt>
                <c:pt idx="1898">
                  <c:v>0.21160000000000001</c:v>
                </c:pt>
                <c:pt idx="1899">
                  <c:v>0.21160000000000001</c:v>
                </c:pt>
                <c:pt idx="1900">
                  <c:v>0.21160000000000001</c:v>
                </c:pt>
                <c:pt idx="1901">
                  <c:v>0.21160000000000001</c:v>
                </c:pt>
                <c:pt idx="1902">
                  <c:v>0.21160000000000001</c:v>
                </c:pt>
                <c:pt idx="1903">
                  <c:v>0.21160000000000001</c:v>
                </c:pt>
                <c:pt idx="1904">
                  <c:v>0.21160000000000001</c:v>
                </c:pt>
                <c:pt idx="1905">
                  <c:v>0.21160000000000001</c:v>
                </c:pt>
                <c:pt idx="1906">
                  <c:v>0.21160000000000001</c:v>
                </c:pt>
                <c:pt idx="1907">
                  <c:v>0.21160000000000001</c:v>
                </c:pt>
                <c:pt idx="1908">
                  <c:v>0.21160000000000001</c:v>
                </c:pt>
                <c:pt idx="1909">
                  <c:v>0.21160000000000001</c:v>
                </c:pt>
                <c:pt idx="1910">
                  <c:v>0.21160000000000001</c:v>
                </c:pt>
                <c:pt idx="1911">
                  <c:v>0.21160000000000001</c:v>
                </c:pt>
                <c:pt idx="1912">
                  <c:v>0.2261</c:v>
                </c:pt>
                <c:pt idx="1913">
                  <c:v>0.2261</c:v>
                </c:pt>
                <c:pt idx="1914">
                  <c:v>0.2261</c:v>
                </c:pt>
                <c:pt idx="1915">
                  <c:v>0.2261</c:v>
                </c:pt>
                <c:pt idx="1916">
                  <c:v>0.2261</c:v>
                </c:pt>
                <c:pt idx="1917">
                  <c:v>0.2261</c:v>
                </c:pt>
                <c:pt idx="1918">
                  <c:v>0.2261</c:v>
                </c:pt>
                <c:pt idx="1919">
                  <c:v>0.2261</c:v>
                </c:pt>
                <c:pt idx="1920">
                  <c:v>0.2261</c:v>
                </c:pt>
                <c:pt idx="1921">
                  <c:v>0.2261</c:v>
                </c:pt>
                <c:pt idx="1922">
                  <c:v>0.2261</c:v>
                </c:pt>
                <c:pt idx="1923">
                  <c:v>0.2261</c:v>
                </c:pt>
                <c:pt idx="1924">
                  <c:v>0.2261</c:v>
                </c:pt>
                <c:pt idx="1925">
                  <c:v>0.2261</c:v>
                </c:pt>
                <c:pt idx="1926">
                  <c:v>0.2261</c:v>
                </c:pt>
                <c:pt idx="1927">
                  <c:v>0.2261</c:v>
                </c:pt>
                <c:pt idx="1928">
                  <c:v>0.2261</c:v>
                </c:pt>
                <c:pt idx="1929">
                  <c:v>0.2261</c:v>
                </c:pt>
                <c:pt idx="1930">
                  <c:v>0.2261</c:v>
                </c:pt>
                <c:pt idx="1931">
                  <c:v>0.2261</c:v>
                </c:pt>
                <c:pt idx="1932">
                  <c:v>0.2261</c:v>
                </c:pt>
                <c:pt idx="1933">
                  <c:v>0.2261</c:v>
                </c:pt>
                <c:pt idx="1934">
                  <c:v>0.2261</c:v>
                </c:pt>
                <c:pt idx="1935">
                  <c:v>0.2261</c:v>
                </c:pt>
                <c:pt idx="1936">
                  <c:v>0.2261</c:v>
                </c:pt>
                <c:pt idx="1937">
                  <c:v>0.2261</c:v>
                </c:pt>
                <c:pt idx="1938">
                  <c:v>0.2261</c:v>
                </c:pt>
                <c:pt idx="1939">
                  <c:v>0.2261</c:v>
                </c:pt>
                <c:pt idx="1940">
                  <c:v>0.2261</c:v>
                </c:pt>
                <c:pt idx="1941">
                  <c:v>0.2261</c:v>
                </c:pt>
                <c:pt idx="1942">
                  <c:v>0.2261</c:v>
                </c:pt>
                <c:pt idx="1943">
                  <c:v>0.2261</c:v>
                </c:pt>
                <c:pt idx="1944">
                  <c:v>0.2261</c:v>
                </c:pt>
                <c:pt idx="1945">
                  <c:v>0.2261</c:v>
                </c:pt>
                <c:pt idx="1946">
                  <c:v>0.2261</c:v>
                </c:pt>
                <c:pt idx="1947">
                  <c:v>0.2261</c:v>
                </c:pt>
                <c:pt idx="1948">
                  <c:v>0.2261</c:v>
                </c:pt>
                <c:pt idx="1949">
                  <c:v>0.2261</c:v>
                </c:pt>
                <c:pt idx="1950">
                  <c:v>0.2261</c:v>
                </c:pt>
                <c:pt idx="1951">
                  <c:v>0.2261</c:v>
                </c:pt>
                <c:pt idx="1952">
                  <c:v>0.2261</c:v>
                </c:pt>
                <c:pt idx="1953">
                  <c:v>0.2261</c:v>
                </c:pt>
                <c:pt idx="1954">
                  <c:v>0.2261</c:v>
                </c:pt>
                <c:pt idx="1955">
                  <c:v>0.2261</c:v>
                </c:pt>
                <c:pt idx="1956">
                  <c:v>0.2261</c:v>
                </c:pt>
                <c:pt idx="1957">
                  <c:v>0.2261</c:v>
                </c:pt>
                <c:pt idx="1958">
                  <c:v>0.2261</c:v>
                </c:pt>
                <c:pt idx="1959">
                  <c:v>0.2261</c:v>
                </c:pt>
                <c:pt idx="1960">
                  <c:v>0.2261</c:v>
                </c:pt>
                <c:pt idx="1961">
                  <c:v>0.2261</c:v>
                </c:pt>
                <c:pt idx="1962">
                  <c:v>0.2261</c:v>
                </c:pt>
                <c:pt idx="1963">
                  <c:v>0.2261</c:v>
                </c:pt>
                <c:pt idx="1964">
                  <c:v>0.2261</c:v>
                </c:pt>
                <c:pt idx="1965">
                  <c:v>0.2261</c:v>
                </c:pt>
                <c:pt idx="1966">
                  <c:v>0.2261</c:v>
                </c:pt>
                <c:pt idx="1967">
                  <c:v>0.2261</c:v>
                </c:pt>
                <c:pt idx="1968">
                  <c:v>0.2261</c:v>
                </c:pt>
                <c:pt idx="1969">
                  <c:v>0.2261</c:v>
                </c:pt>
                <c:pt idx="1970">
                  <c:v>0.2261</c:v>
                </c:pt>
                <c:pt idx="1971">
                  <c:v>0.2261</c:v>
                </c:pt>
                <c:pt idx="1972">
                  <c:v>0.2261</c:v>
                </c:pt>
                <c:pt idx="1973">
                  <c:v>0.25209999999999999</c:v>
                </c:pt>
                <c:pt idx="1974">
                  <c:v>0.25209999999999999</c:v>
                </c:pt>
                <c:pt idx="1975">
                  <c:v>0.25209999999999999</c:v>
                </c:pt>
                <c:pt idx="1976">
                  <c:v>0.25209999999999999</c:v>
                </c:pt>
                <c:pt idx="1977">
                  <c:v>0.25209999999999999</c:v>
                </c:pt>
                <c:pt idx="1978">
                  <c:v>0.25209999999999999</c:v>
                </c:pt>
                <c:pt idx="1979">
                  <c:v>0.25209999999999999</c:v>
                </c:pt>
                <c:pt idx="1980">
                  <c:v>0.25209999999999999</c:v>
                </c:pt>
                <c:pt idx="1981">
                  <c:v>0.25209999999999999</c:v>
                </c:pt>
                <c:pt idx="1982">
                  <c:v>0.25209999999999999</c:v>
                </c:pt>
                <c:pt idx="1983">
                  <c:v>0.25209999999999999</c:v>
                </c:pt>
                <c:pt idx="1984">
                  <c:v>0.25209999999999999</c:v>
                </c:pt>
                <c:pt idx="1985">
                  <c:v>0.25209999999999999</c:v>
                </c:pt>
                <c:pt idx="1986">
                  <c:v>0.25209999999999999</c:v>
                </c:pt>
                <c:pt idx="1987">
                  <c:v>0.25209999999999999</c:v>
                </c:pt>
                <c:pt idx="1988">
                  <c:v>0.25209999999999999</c:v>
                </c:pt>
                <c:pt idx="1989">
                  <c:v>0.25209999999999999</c:v>
                </c:pt>
                <c:pt idx="1990">
                  <c:v>0.25209999999999999</c:v>
                </c:pt>
                <c:pt idx="1991">
                  <c:v>0.25209999999999999</c:v>
                </c:pt>
                <c:pt idx="1992">
                  <c:v>0.25209999999999999</c:v>
                </c:pt>
                <c:pt idx="1993">
                  <c:v>0.25209999999999999</c:v>
                </c:pt>
                <c:pt idx="1994">
                  <c:v>0.25209999999999999</c:v>
                </c:pt>
                <c:pt idx="1995">
                  <c:v>0.25209999999999999</c:v>
                </c:pt>
                <c:pt idx="1996">
                  <c:v>0.25209999999999999</c:v>
                </c:pt>
                <c:pt idx="1997">
                  <c:v>0.25209999999999999</c:v>
                </c:pt>
                <c:pt idx="1998">
                  <c:v>0.25209999999999999</c:v>
                </c:pt>
                <c:pt idx="1999">
                  <c:v>0.25209999999999999</c:v>
                </c:pt>
                <c:pt idx="2000">
                  <c:v>0.25209999999999999</c:v>
                </c:pt>
                <c:pt idx="2001">
                  <c:v>0.25209999999999999</c:v>
                </c:pt>
                <c:pt idx="2002">
                  <c:v>0.25209999999999999</c:v>
                </c:pt>
                <c:pt idx="2003">
                  <c:v>0.25209999999999999</c:v>
                </c:pt>
                <c:pt idx="2004">
                  <c:v>0.25209999999999999</c:v>
                </c:pt>
                <c:pt idx="2005">
                  <c:v>0.25209999999999999</c:v>
                </c:pt>
                <c:pt idx="2006">
                  <c:v>0.25209999999999999</c:v>
                </c:pt>
                <c:pt idx="2007">
                  <c:v>0.25209999999999999</c:v>
                </c:pt>
                <c:pt idx="2008">
                  <c:v>0.25209999999999999</c:v>
                </c:pt>
                <c:pt idx="2009">
                  <c:v>0.25209999999999999</c:v>
                </c:pt>
                <c:pt idx="2010">
                  <c:v>0.25209999999999999</c:v>
                </c:pt>
                <c:pt idx="2011">
                  <c:v>0.25209999999999999</c:v>
                </c:pt>
                <c:pt idx="2012">
                  <c:v>0.25209999999999999</c:v>
                </c:pt>
                <c:pt idx="2013">
                  <c:v>0.25209999999999999</c:v>
                </c:pt>
                <c:pt idx="2014">
                  <c:v>0.25209999999999999</c:v>
                </c:pt>
                <c:pt idx="2015">
                  <c:v>0.25209999999999999</c:v>
                </c:pt>
                <c:pt idx="2016">
                  <c:v>0.25209999999999999</c:v>
                </c:pt>
                <c:pt idx="2017">
                  <c:v>0.25209999999999999</c:v>
                </c:pt>
                <c:pt idx="2018">
                  <c:v>0.25209999999999999</c:v>
                </c:pt>
                <c:pt idx="2019">
                  <c:v>0.25209999999999999</c:v>
                </c:pt>
                <c:pt idx="2020">
                  <c:v>0.25209999999999999</c:v>
                </c:pt>
                <c:pt idx="2021">
                  <c:v>0.25209999999999999</c:v>
                </c:pt>
                <c:pt idx="2022">
                  <c:v>0.25209999999999999</c:v>
                </c:pt>
                <c:pt idx="2023">
                  <c:v>0.25209999999999999</c:v>
                </c:pt>
                <c:pt idx="2024">
                  <c:v>0.25209999999999999</c:v>
                </c:pt>
                <c:pt idx="2025">
                  <c:v>0.25209999999999999</c:v>
                </c:pt>
                <c:pt idx="2026">
                  <c:v>0.25209999999999999</c:v>
                </c:pt>
                <c:pt idx="2027">
                  <c:v>0.25209999999999999</c:v>
                </c:pt>
                <c:pt idx="2028">
                  <c:v>0.25209999999999999</c:v>
                </c:pt>
                <c:pt idx="2029">
                  <c:v>0.25209999999999999</c:v>
                </c:pt>
                <c:pt idx="2030">
                  <c:v>0.25209999999999999</c:v>
                </c:pt>
                <c:pt idx="2031">
                  <c:v>0.25209999999999999</c:v>
                </c:pt>
                <c:pt idx="2032">
                  <c:v>0.25209999999999999</c:v>
                </c:pt>
                <c:pt idx="2033">
                  <c:v>0.25209999999999999</c:v>
                </c:pt>
                <c:pt idx="2034">
                  <c:v>0.25209999999999999</c:v>
                </c:pt>
                <c:pt idx="2035">
                  <c:v>0.2571</c:v>
                </c:pt>
                <c:pt idx="2036">
                  <c:v>0.2571</c:v>
                </c:pt>
                <c:pt idx="2037">
                  <c:v>0.2571</c:v>
                </c:pt>
                <c:pt idx="2038">
                  <c:v>0.2571</c:v>
                </c:pt>
                <c:pt idx="2039">
                  <c:v>0.2571</c:v>
                </c:pt>
                <c:pt idx="2040">
                  <c:v>0.2571</c:v>
                </c:pt>
                <c:pt idx="2041">
                  <c:v>0.2571</c:v>
                </c:pt>
                <c:pt idx="2042">
                  <c:v>0.2571</c:v>
                </c:pt>
                <c:pt idx="2043">
                  <c:v>0.2571</c:v>
                </c:pt>
                <c:pt idx="2044">
                  <c:v>0.2571</c:v>
                </c:pt>
                <c:pt idx="2045">
                  <c:v>0.2571</c:v>
                </c:pt>
                <c:pt idx="2046">
                  <c:v>0.2571</c:v>
                </c:pt>
                <c:pt idx="2047">
                  <c:v>0.2571</c:v>
                </c:pt>
                <c:pt idx="2048">
                  <c:v>0.2571</c:v>
                </c:pt>
                <c:pt idx="2049">
                  <c:v>0.2571</c:v>
                </c:pt>
                <c:pt idx="2050">
                  <c:v>0.2571</c:v>
                </c:pt>
                <c:pt idx="2051">
                  <c:v>0.2571</c:v>
                </c:pt>
                <c:pt idx="2052">
                  <c:v>0.2571</c:v>
                </c:pt>
                <c:pt idx="2053">
                  <c:v>0.2571</c:v>
                </c:pt>
                <c:pt idx="2054">
                  <c:v>0.2571</c:v>
                </c:pt>
                <c:pt idx="2055">
                  <c:v>0.2571</c:v>
                </c:pt>
                <c:pt idx="2056">
                  <c:v>0.2571</c:v>
                </c:pt>
                <c:pt idx="2057">
                  <c:v>0.2571</c:v>
                </c:pt>
                <c:pt idx="2058">
                  <c:v>0.2571</c:v>
                </c:pt>
                <c:pt idx="2059">
                  <c:v>0.2571</c:v>
                </c:pt>
                <c:pt idx="2060">
                  <c:v>0.2571</c:v>
                </c:pt>
                <c:pt idx="2061">
                  <c:v>0.2571</c:v>
                </c:pt>
                <c:pt idx="2062">
                  <c:v>0.2571</c:v>
                </c:pt>
                <c:pt idx="2063">
                  <c:v>0.2571</c:v>
                </c:pt>
                <c:pt idx="2064">
                  <c:v>0.2571</c:v>
                </c:pt>
                <c:pt idx="2065">
                  <c:v>0.2571</c:v>
                </c:pt>
                <c:pt idx="2066">
                  <c:v>0.2571</c:v>
                </c:pt>
                <c:pt idx="2067">
                  <c:v>0.2571</c:v>
                </c:pt>
                <c:pt idx="2068">
                  <c:v>0.2571</c:v>
                </c:pt>
                <c:pt idx="2069">
                  <c:v>0.2571</c:v>
                </c:pt>
                <c:pt idx="2070">
                  <c:v>0.2571</c:v>
                </c:pt>
                <c:pt idx="2071">
                  <c:v>0.2571</c:v>
                </c:pt>
                <c:pt idx="2072">
                  <c:v>0.2571</c:v>
                </c:pt>
                <c:pt idx="2073">
                  <c:v>0.2571</c:v>
                </c:pt>
                <c:pt idx="2074">
                  <c:v>0.2571</c:v>
                </c:pt>
                <c:pt idx="2075">
                  <c:v>0.2571</c:v>
                </c:pt>
                <c:pt idx="2076">
                  <c:v>0.2571</c:v>
                </c:pt>
                <c:pt idx="2077">
                  <c:v>0.2571</c:v>
                </c:pt>
                <c:pt idx="2078">
                  <c:v>0.2571</c:v>
                </c:pt>
                <c:pt idx="2079">
                  <c:v>0.2571</c:v>
                </c:pt>
                <c:pt idx="2080">
                  <c:v>0.2571</c:v>
                </c:pt>
                <c:pt idx="2081">
                  <c:v>0.2571</c:v>
                </c:pt>
                <c:pt idx="2082">
                  <c:v>0.2571</c:v>
                </c:pt>
                <c:pt idx="2083">
                  <c:v>0.2571</c:v>
                </c:pt>
                <c:pt idx="2084">
                  <c:v>0.2571</c:v>
                </c:pt>
                <c:pt idx="2085">
                  <c:v>0.2571</c:v>
                </c:pt>
                <c:pt idx="2086">
                  <c:v>0.2571</c:v>
                </c:pt>
                <c:pt idx="2087">
                  <c:v>0.2571</c:v>
                </c:pt>
                <c:pt idx="2088">
                  <c:v>0.2571</c:v>
                </c:pt>
                <c:pt idx="2089">
                  <c:v>0.2571</c:v>
                </c:pt>
                <c:pt idx="2090">
                  <c:v>0.2571</c:v>
                </c:pt>
                <c:pt idx="2091">
                  <c:v>0.2571</c:v>
                </c:pt>
                <c:pt idx="2092">
                  <c:v>0.2571</c:v>
                </c:pt>
                <c:pt idx="2093">
                  <c:v>0.2571</c:v>
                </c:pt>
                <c:pt idx="2094">
                  <c:v>0.2571</c:v>
                </c:pt>
                <c:pt idx="2095">
                  <c:v>0.2571</c:v>
                </c:pt>
                <c:pt idx="2096">
                  <c:v>0.2571</c:v>
                </c:pt>
                <c:pt idx="2097">
                  <c:v>0.2571</c:v>
                </c:pt>
                <c:pt idx="2098">
                  <c:v>0.2571</c:v>
                </c:pt>
                <c:pt idx="2099">
                  <c:v>0.28449999999999998</c:v>
                </c:pt>
                <c:pt idx="2100">
                  <c:v>0.28449999999999998</c:v>
                </c:pt>
                <c:pt idx="2101">
                  <c:v>0.28449999999999998</c:v>
                </c:pt>
                <c:pt idx="2102">
                  <c:v>0.28449999999999998</c:v>
                </c:pt>
                <c:pt idx="2103">
                  <c:v>0.28449999999999998</c:v>
                </c:pt>
                <c:pt idx="2104">
                  <c:v>0.28449999999999998</c:v>
                </c:pt>
                <c:pt idx="2105">
                  <c:v>0.28449999999999998</c:v>
                </c:pt>
                <c:pt idx="2106">
                  <c:v>0.28449999999999998</c:v>
                </c:pt>
                <c:pt idx="2107">
                  <c:v>0.28449999999999998</c:v>
                </c:pt>
                <c:pt idx="2108">
                  <c:v>0.28449999999999998</c:v>
                </c:pt>
                <c:pt idx="2109">
                  <c:v>0.28449999999999998</c:v>
                </c:pt>
                <c:pt idx="2110">
                  <c:v>0.28449999999999998</c:v>
                </c:pt>
                <c:pt idx="2111">
                  <c:v>0.28449999999999998</c:v>
                </c:pt>
                <c:pt idx="2112">
                  <c:v>0.28449999999999998</c:v>
                </c:pt>
                <c:pt idx="2113">
                  <c:v>0.28449999999999998</c:v>
                </c:pt>
                <c:pt idx="2114">
                  <c:v>0.28449999999999998</c:v>
                </c:pt>
                <c:pt idx="2115">
                  <c:v>0.28449999999999998</c:v>
                </c:pt>
                <c:pt idx="2116">
                  <c:v>0.28449999999999998</c:v>
                </c:pt>
                <c:pt idx="2117">
                  <c:v>0.28449999999999998</c:v>
                </c:pt>
                <c:pt idx="2118">
                  <c:v>0.28449999999999998</c:v>
                </c:pt>
                <c:pt idx="2119">
                  <c:v>0.28449999999999998</c:v>
                </c:pt>
                <c:pt idx="2120">
                  <c:v>0.28449999999999998</c:v>
                </c:pt>
                <c:pt idx="2121">
                  <c:v>0.28449999999999998</c:v>
                </c:pt>
                <c:pt idx="2122">
                  <c:v>0.28449999999999998</c:v>
                </c:pt>
                <c:pt idx="2123">
                  <c:v>0.28449999999999998</c:v>
                </c:pt>
                <c:pt idx="2124">
                  <c:v>0.28449999999999998</c:v>
                </c:pt>
                <c:pt idx="2125">
                  <c:v>0.28449999999999998</c:v>
                </c:pt>
                <c:pt idx="2126">
                  <c:v>0.28449999999999998</c:v>
                </c:pt>
                <c:pt idx="2127">
                  <c:v>0.28449999999999998</c:v>
                </c:pt>
                <c:pt idx="2128">
                  <c:v>0.28449999999999998</c:v>
                </c:pt>
                <c:pt idx="2129">
                  <c:v>0.28449999999999998</c:v>
                </c:pt>
                <c:pt idx="2130">
                  <c:v>0.28449999999999998</c:v>
                </c:pt>
                <c:pt idx="2131">
                  <c:v>0.28449999999999998</c:v>
                </c:pt>
                <c:pt idx="2132">
                  <c:v>0.28449999999999998</c:v>
                </c:pt>
                <c:pt idx="2133">
                  <c:v>0.28449999999999998</c:v>
                </c:pt>
                <c:pt idx="2134">
                  <c:v>0.28449999999999998</c:v>
                </c:pt>
                <c:pt idx="2135">
                  <c:v>0.28449999999999998</c:v>
                </c:pt>
                <c:pt idx="2136">
                  <c:v>0.28449999999999998</c:v>
                </c:pt>
                <c:pt idx="2137">
                  <c:v>0.28449999999999998</c:v>
                </c:pt>
                <c:pt idx="2138">
                  <c:v>0.28449999999999998</c:v>
                </c:pt>
                <c:pt idx="2139">
                  <c:v>0.28449999999999998</c:v>
                </c:pt>
                <c:pt idx="2140">
                  <c:v>0.28449999999999998</c:v>
                </c:pt>
                <c:pt idx="2141">
                  <c:v>0.28449999999999998</c:v>
                </c:pt>
                <c:pt idx="2142">
                  <c:v>0.28449999999999998</c:v>
                </c:pt>
                <c:pt idx="2143">
                  <c:v>0.28449999999999998</c:v>
                </c:pt>
                <c:pt idx="2144">
                  <c:v>0.28449999999999998</c:v>
                </c:pt>
                <c:pt idx="2145">
                  <c:v>0.28449999999999998</c:v>
                </c:pt>
                <c:pt idx="2146">
                  <c:v>0.28449999999999998</c:v>
                </c:pt>
                <c:pt idx="2147">
                  <c:v>0.28449999999999998</c:v>
                </c:pt>
                <c:pt idx="2148">
                  <c:v>0.28449999999999998</c:v>
                </c:pt>
                <c:pt idx="2149">
                  <c:v>0.28449999999999998</c:v>
                </c:pt>
                <c:pt idx="2150">
                  <c:v>0.28449999999999998</c:v>
                </c:pt>
                <c:pt idx="2151">
                  <c:v>0.28449999999999998</c:v>
                </c:pt>
                <c:pt idx="2152">
                  <c:v>0.28449999999999998</c:v>
                </c:pt>
                <c:pt idx="2153">
                  <c:v>0.28449999999999998</c:v>
                </c:pt>
                <c:pt idx="2154">
                  <c:v>0.28449999999999998</c:v>
                </c:pt>
                <c:pt idx="2155">
                  <c:v>0.28449999999999998</c:v>
                </c:pt>
                <c:pt idx="2156">
                  <c:v>0.28449999999999998</c:v>
                </c:pt>
                <c:pt idx="2157">
                  <c:v>0.28449999999999998</c:v>
                </c:pt>
                <c:pt idx="2158">
                  <c:v>0.28449999999999998</c:v>
                </c:pt>
                <c:pt idx="2159">
                  <c:v>0.28449999999999998</c:v>
                </c:pt>
                <c:pt idx="2160">
                  <c:v>0.28449999999999998</c:v>
                </c:pt>
                <c:pt idx="2161">
                  <c:v>0.28449999999999998</c:v>
                </c:pt>
                <c:pt idx="2162">
                  <c:v>0.27729999999999999</c:v>
                </c:pt>
                <c:pt idx="2163">
                  <c:v>0.27729999999999999</c:v>
                </c:pt>
                <c:pt idx="2164">
                  <c:v>0.27729999999999999</c:v>
                </c:pt>
                <c:pt idx="2165">
                  <c:v>0.27729999999999999</c:v>
                </c:pt>
                <c:pt idx="2166">
                  <c:v>0.27729999999999999</c:v>
                </c:pt>
                <c:pt idx="2167">
                  <c:v>0.27729999999999999</c:v>
                </c:pt>
                <c:pt idx="2168">
                  <c:v>0.27729999999999999</c:v>
                </c:pt>
                <c:pt idx="2169">
                  <c:v>0.27729999999999999</c:v>
                </c:pt>
                <c:pt idx="2170">
                  <c:v>0.27729999999999999</c:v>
                </c:pt>
                <c:pt idx="2171">
                  <c:v>0.27729999999999999</c:v>
                </c:pt>
                <c:pt idx="2172">
                  <c:v>0.27729999999999999</c:v>
                </c:pt>
                <c:pt idx="2173">
                  <c:v>0.27729999999999999</c:v>
                </c:pt>
                <c:pt idx="2174">
                  <c:v>0.27729999999999999</c:v>
                </c:pt>
                <c:pt idx="2175">
                  <c:v>0.27729999999999999</c:v>
                </c:pt>
                <c:pt idx="2176">
                  <c:v>0.27729999999999999</c:v>
                </c:pt>
                <c:pt idx="2177">
                  <c:v>0.27729999999999999</c:v>
                </c:pt>
                <c:pt idx="2178">
                  <c:v>0.27729999999999999</c:v>
                </c:pt>
                <c:pt idx="2179">
                  <c:v>0.27729999999999999</c:v>
                </c:pt>
                <c:pt idx="2180">
                  <c:v>0.27729999999999999</c:v>
                </c:pt>
                <c:pt idx="2181">
                  <c:v>0.27729999999999999</c:v>
                </c:pt>
                <c:pt idx="2182">
                  <c:v>0.27729999999999999</c:v>
                </c:pt>
                <c:pt idx="2183">
                  <c:v>0.27729999999999999</c:v>
                </c:pt>
                <c:pt idx="2184">
                  <c:v>0.27729999999999999</c:v>
                </c:pt>
                <c:pt idx="2185">
                  <c:v>0.27729999999999999</c:v>
                </c:pt>
                <c:pt idx="2186">
                  <c:v>0.27729999999999999</c:v>
                </c:pt>
                <c:pt idx="2187">
                  <c:v>0.27729999999999999</c:v>
                </c:pt>
                <c:pt idx="2188">
                  <c:v>0.27729999999999999</c:v>
                </c:pt>
                <c:pt idx="2189">
                  <c:v>0.27729999999999999</c:v>
                </c:pt>
                <c:pt idx="2190">
                  <c:v>0.27729999999999999</c:v>
                </c:pt>
                <c:pt idx="2191">
                  <c:v>0.27729999999999999</c:v>
                </c:pt>
                <c:pt idx="2192">
                  <c:v>0.27729999999999999</c:v>
                </c:pt>
                <c:pt idx="2193">
                  <c:v>0.27729999999999999</c:v>
                </c:pt>
                <c:pt idx="2194">
                  <c:v>0.27729999999999999</c:v>
                </c:pt>
                <c:pt idx="2195">
                  <c:v>0.27729999999999999</c:v>
                </c:pt>
                <c:pt idx="2196">
                  <c:v>0.27729999999999999</c:v>
                </c:pt>
                <c:pt idx="2197">
                  <c:v>0.27729999999999999</c:v>
                </c:pt>
                <c:pt idx="2198">
                  <c:v>0.27729999999999999</c:v>
                </c:pt>
                <c:pt idx="2199">
                  <c:v>0.27729999999999999</c:v>
                </c:pt>
                <c:pt idx="2200">
                  <c:v>0.27729999999999999</c:v>
                </c:pt>
                <c:pt idx="2201">
                  <c:v>0.27729999999999999</c:v>
                </c:pt>
                <c:pt idx="2202">
                  <c:v>0.27729999999999999</c:v>
                </c:pt>
                <c:pt idx="2203">
                  <c:v>0.27729999999999999</c:v>
                </c:pt>
                <c:pt idx="2204">
                  <c:v>0.27729999999999999</c:v>
                </c:pt>
                <c:pt idx="2205">
                  <c:v>0.27729999999999999</c:v>
                </c:pt>
                <c:pt idx="2206">
                  <c:v>0.27729999999999999</c:v>
                </c:pt>
                <c:pt idx="2207">
                  <c:v>0.27729999999999999</c:v>
                </c:pt>
                <c:pt idx="2208">
                  <c:v>0.27729999999999999</c:v>
                </c:pt>
                <c:pt idx="2209">
                  <c:v>0.27729999999999999</c:v>
                </c:pt>
                <c:pt idx="2210">
                  <c:v>0.27729999999999999</c:v>
                </c:pt>
                <c:pt idx="2211">
                  <c:v>0.27729999999999999</c:v>
                </c:pt>
                <c:pt idx="2212">
                  <c:v>0.27729999999999999</c:v>
                </c:pt>
                <c:pt idx="2213">
                  <c:v>0.27729999999999999</c:v>
                </c:pt>
                <c:pt idx="2214">
                  <c:v>0.27729999999999999</c:v>
                </c:pt>
                <c:pt idx="2215">
                  <c:v>0.27729999999999999</c:v>
                </c:pt>
                <c:pt idx="2216">
                  <c:v>0.27729999999999999</c:v>
                </c:pt>
                <c:pt idx="2217">
                  <c:v>0.27729999999999999</c:v>
                </c:pt>
                <c:pt idx="2218">
                  <c:v>0.27729999999999999</c:v>
                </c:pt>
                <c:pt idx="2219">
                  <c:v>0.27729999999999999</c:v>
                </c:pt>
                <c:pt idx="2220">
                  <c:v>0.27729999999999999</c:v>
                </c:pt>
                <c:pt idx="2221">
                  <c:v>0.27729999999999999</c:v>
                </c:pt>
                <c:pt idx="2222">
                  <c:v>0.27729999999999999</c:v>
                </c:pt>
                <c:pt idx="2223">
                  <c:v>0.26740000000000003</c:v>
                </c:pt>
                <c:pt idx="2224">
                  <c:v>0.26740000000000003</c:v>
                </c:pt>
                <c:pt idx="2225">
                  <c:v>0.26740000000000003</c:v>
                </c:pt>
                <c:pt idx="2226">
                  <c:v>0.26740000000000003</c:v>
                </c:pt>
                <c:pt idx="2227">
                  <c:v>0.26740000000000003</c:v>
                </c:pt>
                <c:pt idx="2228">
                  <c:v>0.26740000000000003</c:v>
                </c:pt>
                <c:pt idx="2229">
                  <c:v>0.26740000000000003</c:v>
                </c:pt>
                <c:pt idx="2230">
                  <c:v>0.26740000000000003</c:v>
                </c:pt>
                <c:pt idx="2231">
                  <c:v>0.26740000000000003</c:v>
                </c:pt>
                <c:pt idx="2232">
                  <c:v>0.26740000000000003</c:v>
                </c:pt>
                <c:pt idx="2233">
                  <c:v>0.26740000000000003</c:v>
                </c:pt>
                <c:pt idx="2234">
                  <c:v>0.26740000000000003</c:v>
                </c:pt>
                <c:pt idx="2235">
                  <c:v>0.26740000000000003</c:v>
                </c:pt>
                <c:pt idx="2236">
                  <c:v>0.26740000000000003</c:v>
                </c:pt>
                <c:pt idx="2237">
                  <c:v>0.26740000000000003</c:v>
                </c:pt>
                <c:pt idx="2238">
                  <c:v>0.26740000000000003</c:v>
                </c:pt>
                <c:pt idx="2239">
                  <c:v>0.26740000000000003</c:v>
                </c:pt>
                <c:pt idx="2240">
                  <c:v>0.26740000000000003</c:v>
                </c:pt>
                <c:pt idx="2241">
                  <c:v>0.26740000000000003</c:v>
                </c:pt>
                <c:pt idx="2242">
                  <c:v>0.26740000000000003</c:v>
                </c:pt>
                <c:pt idx="2243">
                  <c:v>0.26740000000000003</c:v>
                </c:pt>
                <c:pt idx="2244">
                  <c:v>0.26740000000000003</c:v>
                </c:pt>
                <c:pt idx="2245">
                  <c:v>0.26740000000000003</c:v>
                </c:pt>
                <c:pt idx="2246">
                  <c:v>0.26740000000000003</c:v>
                </c:pt>
                <c:pt idx="2247">
                  <c:v>0.26740000000000003</c:v>
                </c:pt>
                <c:pt idx="2248">
                  <c:v>0.26740000000000003</c:v>
                </c:pt>
                <c:pt idx="2249">
                  <c:v>0.26740000000000003</c:v>
                </c:pt>
                <c:pt idx="2250">
                  <c:v>0.26740000000000003</c:v>
                </c:pt>
                <c:pt idx="2251">
                  <c:v>0.26740000000000003</c:v>
                </c:pt>
                <c:pt idx="2252">
                  <c:v>0.26740000000000003</c:v>
                </c:pt>
                <c:pt idx="2253">
                  <c:v>0.26740000000000003</c:v>
                </c:pt>
                <c:pt idx="2254">
                  <c:v>0.26740000000000003</c:v>
                </c:pt>
                <c:pt idx="2255">
                  <c:v>0.26740000000000003</c:v>
                </c:pt>
                <c:pt idx="2256">
                  <c:v>0.26740000000000003</c:v>
                </c:pt>
                <c:pt idx="2257">
                  <c:v>0.26740000000000003</c:v>
                </c:pt>
                <c:pt idx="2258">
                  <c:v>0.26740000000000003</c:v>
                </c:pt>
                <c:pt idx="2259">
                  <c:v>0.26740000000000003</c:v>
                </c:pt>
                <c:pt idx="2260">
                  <c:v>0.26740000000000003</c:v>
                </c:pt>
                <c:pt idx="2261">
                  <c:v>0.26740000000000003</c:v>
                </c:pt>
                <c:pt idx="2262">
                  <c:v>0.26740000000000003</c:v>
                </c:pt>
                <c:pt idx="2263">
                  <c:v>0.26740000000000003</c:v>
                </c:pt>
                <c:pt idx="2264">
                  <c:v>0.26740000000000003</c:v>
                </c:pt>
                <c:pt idx="2265">
                  <c:v>0.26740000000000003</c:v>
                </c:pt>
                <c:pt idx="2266">
                  <c:v>0.26740000000000003</c:v>
                </c:pt>
                <c:pt idx="2267">
                  <c:v>0.26740000000000003</c:v>
                </c:pt>
                <c:pt idx="2268">
                  <c:v>0.26740000000000003</c:v>
                </c:pt>
                <c:pt idx="2269">
                  <c:v>0.26740000000000003</c:v>
                </c:pt>
                <c:pt idx="2270">
                  <c:v>0.26740000000000003</c:v>
                </c:pt>
                <c:pt idx="2271">
                  <c:v>0.26740000000000003</c:v>
                </c:pt>
                <c:pt idx="2272">
                  <c:v>0.26740000000000003</c:v>
                </c:pt>
                <c:pt idx="2273">
                  <c:v>0.26740000000000003</c:v>
                </c:pt>
                <c:pt idx="2274">
                  <c:v>0.26740000000000003</c:v>
                </c:pt>
                <c:pt idx="2275">
                  <c:v>0.26740000000000003</c:v>
                </c:pt>
                <c:pt idx="2276">
                  <c:v>0.26740000000000003</c:v>
                </c:pt>
                <c:pt idx="2277">
                  <c:v>0.26740000000000003</c:v>
                </c:pt>
                <c:pt idx="2278">
                  <c:v>0.26740000000000003</c:v>
                </c:pt>
                <c:pt idx="2279">
                  <c:v>0.26740000000000003</c:v>
                </c:pt>
                <c:pt idx="2280">
                  <c:v>0.26740000000000003</c:v>
                </c:pt>
                <c:pt idx="2281">
                  <c:v>0.26740000000000003</c:v>
                </c:pt>
                <c:pt idx="2282">
                  <c:v>0.26740000000000003</c:v>
                </c:pt>
                <c:pt idx="2283">
                  <c:v>0.26740000000000003</c:v>
                </c:pt>
                <c:pt idx="2284">
                  <c:v>0.26740000000000003</c:v>
                </c:pt>
                <c:pt idx="2285">
                  <c:v>0.26740000000000003</c:v>
                </c:pt>
                <c:pt idx="2286">
                  <c:v>0.30330000000000001</c:v>
                </c:pt>
                <c:pt idx="2287">
                  <c:v>0.30330000000000001</c:v>
                </c:pt>
                <c:pt idx="2288">
                  <c:v>0.30330000000000001</c:v>
                </c:pt>
                <c:pt idx="2289">
                  <c:v>0.30330000000000001</c:v>
                </c:pt>
                <c:pt idx="2290">
                  <c:v>0.30330000000000001</c:v>
                </c:pt>
                <c:pt idx="2291">
                  <c:v>0.30330000000000001</c:v>
                </c:pt>
                <c:pt idx="2292">
                  <c:v>0.30330000000000001</c:v>
                </c:pt>
                <c:pt idx="2293">
                  <c:v>0.30330000000000001</c:v>
                </c:pt>
                <c:pt idx="2294">
                  <c:v>0.30330000000000001</c:v>
                </c:pt>
                <c:pt idx="2295">
                  <c:v>0.30330000000000001</c:v>
                </c:pt>
                <c:pt idx="2296">
                  <c:v>0.30330000000000001</c:v>
                </c:pt>
                <c:pt idx="2297">
                  <c:v>0.30330000000000001</c:v>
                </c:pt>
                <c:pt idx="2298">
                  <c:v>0.30330000000000001</c:v>
                </c:pt>
                <c:pt idx="2299">
                  <c:v>0.30330000000000001</c:v>
                </c:pt>
                <c:pt idx="2300">
                  <c:v>0.30330000000000001</c:v>
                </c:pt>
                <c:pt idx="2301">
                  <c:v>0.30330000000000001</c:v>
                </c:pt>
                <c:pt idx="2302">
                  <c:v>0.30330000000000001</c:v>
                </c:pt>
                <c:pt idx="2303">
                  <c:v>0.30330000000000001</c:v>
                </c:pt>
                <c:pt idx="2304">
                  <c:v>0.30330000000000001</c:v>
                </c:pt>
                <c:pt idx="2305">
                  <c:v>0.30330000000000001</c:v>
                </c:pt>
                <c:pt idx="2306">
                  <c:v>0.30330000000000001</c:v>
                </c:pt>
                <c:pt idx="2307">
                  <c:v>0.30330000000000001</c:v>
                </c:pt>
                <c:pt idx="2308">
                  <c:v>0.30330000000000001</c:v>
                </c:pt>
                <c:pt idx="2309">
                  <c:v>0.30330000000000001</c:v>
                </c:pt>
                <c:pt idx="2310">
                  <c:v>0.30330000000000001</c:v>
                </c:pt>
                <c:pt idx="2311">
                  <c:v>0.22750000000000001</c:v>
                </c:pt>
                <c:pt idx="2312">
                  <c:v>0.22750000000000001</c:v>
                </c:pt>
                <c:pt idx="2313">
                  <c:v>0.22750000000000001</c:v>
                </c:pt>
                <c:pt idx="2314">
                  <c:v>0.30330000000000001</c:v>
                </c:pt>
                <c:pt idx="2315">
                  <c:v>0.30330000000000001</c:v>
                </c:pt>
                <c:pt idx="2316">
                  <c:v>0.30330000000000001</c:v>
                </c:pt>
                <c:pt idx="2317">
                  <c:v>0.30330000000000001</c:v>
                </c:pt>
                <c:pt idx="2318">
                  <c:v>0.30330000000000001</c:v>
                </c:pt>
                <c:pt idx="2319">
                  <c:v>0.30330000000000001</c:v>
                </c:pt>
                <c:pt idx="2320">
                  <c:v>0.30330000000000001</c:v>
                </c:pt>
                <c:pt idx="2321">
                  <c:v>0.30330000000000001</c:v>
                </c:pt>
                <c:pt idx="2322">
                  <c:v>0.30330000000000001</c:v>
                </c:pt>
                <c:pt idx="2323">
                  <c:v>0.30330000000000001</c:v>
                </c:pt>
                <c:pt idx="2324">
                  <c:v>0.30330000000000001</c:v>
                </c:pt>
                <c:pt idx="2325">
                  <c:v>0.30330000000000001</c:v>
                </c:pt>
                <c:pt idx="2326">
                  <c:v>0.30330000000000001</c:v>
                </c:pt>
                <c:pt idx="2327">
                  <c:v>0.30330000000000001</c:v>
                </c:pt>
                <c:pt idx="2328">
                  <c:v>0.30330000000000001</c:v>
                </c:pt>
                <c:pt idx="2329">
                  <c:v>0.30330000000000001</c:v>
                </c:pt>
                <c:pt idx="2330">
                  <c:v>0.30330000000000001</c:v>
                </c:pt>
                <c:pt idx="2331">
                  <c:v>0.30330000000000001</c:v>
                </c:pt>
                <c:pt idx="2332">
                  <c:v>0.30330000000000001</c:v>
                </c:pt>
                <c:pt idx="2333">
                  <c:v>0.30330000000000001</c:v>
                </c:pt>
                <c:pt idx="2334">
                  <c:v>0.30330000000000001</c:v>
                </c:pt>
                <c:pt idx="2335">
                  <c:v>0.30330000000000001</c:v>
                </c:pt>
                <c:pt idx="2336">
                  <c:v>0.30330000000000001</c:v>
                </c:pt>
                <c:pt idx="2337">
                  <c:v>0.30330000000000001</c:v>
                </c:pt>
                <c:pt idx="2338">
                  <c:v>0.30330000000000001</c:v>
                </c:pt>
                <c:pt idx="2339">
                  <c:v>0.30330000000000001</c:v>
                </c:pt>
                <c:pt idx="2340">
                  <c:v>0.30330000000000001</c:v>
                </c:pt>
                <c:pt idx="2341">
                  <c:v>0.30330000000000001</c:v>
                </c:pt>
                <c:pt idx="2342">
                  <c:v>0.30330000000000001</c:v>
                </c:pt>
                <c:pt idx="2343">
                  <c:v>0.30330000000000001</c:v>
                </c:pt>
                <c:pt idx="2344">
                  <c:v>0.30330000000000001</c:v>
                </c:pt>
                <c:pt idx="2345">
                  <c:v>0.30330000000000001</c:v>
                </c:pt>
                <c:pt idx="2346">
                  <c:v>0.30330000000000001</c:v>
                </c:pt>
                <c:pt idx="2347">
                  <c:v>0.30330000000000001</c:v>
                </c:pt>
                <c:pt idx="2348">
                  <c:v>0.30330000000000001</c:v>
                </c:pt>
                <c:pt idx="2349">
                  <c:v>0.29820000000000002</c:v>
                </c:pt>
                <c:pt idx="2350">
                  <c:v>0.29820000000000002</c:v>
                </c:pt>
                <c:pt idx="2351">
                  <c:v>0.29820000000000002</c:v>
                </c:pt>
                <c:pt idx="2352">
                  <c:v>0.29820000000000002</c:v>
                </c:pt>
                <c:pt idx="2353">
                  <c:v>0.29820000000000002</c:v>
                </c:pt>
                <c:pt idx="2354">
                  <c:v>0.29820000000000002</c:v>
                </c:pt>
                <c:pt idx="2355">
                  <c:v>0.29820000000000002</c:v>
                </c:pt>
                <c:pt idx="2356">
                  <c:v>0.29820000000000002</c:v>
                </c:pt>
                <c:pt idx="2357">
                  <c:v>0.29820000000000002</c:v>
                </c:pt>
                <c:pt idx="2358">
                  <c:v>0.29820000000000002</c:v>
                </c:pt>
                <c:pt idx="2359">
                  <c:v>0.29820000000000002</c:v>
                </c:pt>
                <c:pt idx="2360">
                  <c:v>0.29820000000000002</c:v>
                </c:pt>
                <c:pt idx="2361">
                  <c:v>0.29820000000000002</c:v>
                </c:pt>
                <c:pt idx="2362">
                  <c:v>0.29820000000000002</c:v>
                </c:pt>
                <c:pt idx="2363">
                  <c:v>0.29820000000000002</c:v>
                </c:pt>
                <c:pt idx="2364">
                  <c:v>0.29820000000000002</c:v>
                </c:pt>
                <c:pt idx="2365">
                  <c:v>0.29820000000000002</c:v>
                </c:pt>
                <c:pt idx="2366">
                  <c:v>0.29820000000000002</c:v>
                </c:pt>
                <c:pt idx="2367">
                  <c:v>0.29820000000000002</c:v>
                </c:pt>
                <c:pt idx="2368">
                  <c:v>0.29820000000000002</c:v>
                </c:pt>
                <c:pt idx="2369">
                  <c:v>0.29820000000000002</c:v>
                </c:pt>
                <c:pt idx="2370">
                  <c:v>0.29820000000000002</c:v>
                </c:pt>
                <c:pt idx="2371">
                  <c:v>0.29820000000000002</c:v>
                </c:pt>
                <c:pt idx="2372">
                  <c:v>0.29820000000000002</c:v>
                </c:pt>
                <c:pt idx="2373">
                  <c:v>0.29820000000000002</c:v>
                </c:pt>
                <c:pt idx="2374">
                  <c:v>0.29820000000000002</c:v>
                </c:pt>
                <c:pt idx="2375">
                  <c:v>0.29820000000000002</c:v>
                </c:pt>
                <c:pt idx="2376">
                  <c:v>0.29820000000000002</c:v>
                </c:pt>
                <c:pt idx="2377">
                  <c:v>0.29820000000000002</c:v>
                </c:pt>
                <c:pt idx="2378">
                  <c:v>0.29820000000000002</c:v>
                </c:pt>
                <c:pt idx="2379">
                  <c:v>0.29820000000000002</c:v>
                </c:pt>
                <c:pt idx="2380">
                  <c:v>0.29820000000000002</c:v>
                </c:pt>
                <c:pt idx="2381">
                  <c:v>0.29820000000000002</c:v>
                </c:pt>
                <c:pt idx="2382">
                  <c:v>0.29820000000000002</c:v>
                </c:pt>
                <c:pt idx="2383">
                  <c:v>0.29820000000000002</c:v>
                </c:pt>
                <c:pt idx="2384">
                  <c:v>0.29820000000000002</c:v>
                </c:pt>
                <c:pt idx="2385">
                  <c:v>0.29820000000000002</c:v>
                </c:pt>
                <c:pt idx="2386">
                  <c:v>0.29820000000000002</c:v>
                </c:pt>
                <c:pt idx="2387">
                  <c:v>0.29820000000000002</c:v>
                </c:pt>
                <c:pt idx="2388">
                  <c:v>0.29820000000000002</c:v>
                </c:pt>
                <c:pt idx="2389">
                  <c:v>0.29820000000000002</c:v>
                </c:pt>
                <c:pt idx="2390">
                  <c:v>0.29820000000000002</c:v>
                </c:pt>
                <c:pt idx="2391">
                  <c:v>0.29820000000000002</c:v>
                </c:pt>
                <c:pt idx="2392">
                  <c:v>0.29820000000000002</c:v>
                </c:pt>
                <c:pt idx="2393">
                  <c:v>0.29820000000000002</c:v>
                </c:pt>
                <c:pt idx="2394">
                  <c:v>0.29820000000000002</c:v>
                </c:pt>
                <c:pt idx="2395">
                  <c:v>0.29820000000000002</c:v>
                </c:pt>
                <c:pt idx="2396">
                  <c:v>0.29820000000000002</c:v>
                </c:pt>
                <c:pt idx="2397">
                  <c:v>0.29820000000000002</c:v>
                </c:pt>
                <c:pt idx="2398">
                  <c:v>0.29820000000000002</c:v>
                </c:pt>
                <c:pt idx="2399">
                  <c:v>0.29820000000000002</c:v>
                </c:pt>
                <c:pt idx="2400">
                  <c:v>0.29820000000000002</c:v>
                </c:pt>
                <c:pt idx="2401">
                  <c:v>0.29820000000000002</c:v>
                </c:pt>
                <c:pt idx="2402">
                  <c:v>0.29820000000000002</c:v>
                </c:pt>
                <c:pt idx="2403">
                  <c:v>0.29820000000000002</c:v>
                </c:pt>
                <c:pt idx="2404">
                  <c:v>0.29820000000000002</c:v>
                </c:pt>
                <c:pt idx="2405">
                  <c:v>0.29820000000000002</c:v>
                </c:pt>
                <c:pt idx="2406">
                  <c:v>0.29820000000000002</c:v>
                </c:pt>
                <c:pt idx="2407">
                  <c:v>0.29820000000000002</c:v>
                </c:pt>
                <c:pt idx="2408">
                  <c:v>0.29820000000000002</c:v>
                </c:pt>
                <c:pt idx="2409">
                  <c:v>0.29820000000000002</c:v>
                </c:pt>
                <c:pt idx="2410">
                  <c:v>0.29820000000000002</c:v>
                </c:pt>
                <c:pt idx="2411">
                  <c:v>0.29820000000000002</c:v>
                </c:pt>
                <c:pt idx="2412">
                  <c:v>0.29820000000000002</c:v>
                </c:pt>
                <c:pt idx="2413">
                  <c:v>0.31719999999999998</c:v>
                </c:pt>
                <c:pt idx="2414">
                  <c:v>0.31719999999999998</c:v>
                </c:pt>
                <c:pt idx="2415">
                  <c:v>0.31719999999999998</c:v>
                </c:pt>
                <c:pt idx="2416">
                  <c:v>0.31719999999999998</c:v>
                </c:pt>
                <c:pt idx="2417">
                  <c:v>0.31719999999999998</c:v>
                </c:pt>
                <c:pt idx="2418">
                  <c:v>0.31719999999999998</c:v>
                </c:pt>
                <c:pt idx="2419">
                  <c:v>0.31719999999999998</c:v>
                </c:pt>
                <c:pt idx="2420">
                  <c:v>0.31719999999999998</c:v>
                </c:pt>
                <c:pt idx="2421">
                  <c:v>0.31719999999999998</c:v>
                </c:pt>
                <c:pt idx="2422">
                  <c:v>0.31719999999999998</c:v>
                </c:pt>
                <c:pt idx="2423">
                  <c:v>0.31719999999999998</c:v>
                </c:pt>
                <c:pt idx="2424">
                  <c:v>0.31719999999999998</c:v>
                </c:pt>
                <c:pt idx="2425">
                  <c:v>0.31719999999999998</c:v>
                </c:pt>
                <c:pt idx="2426">
                  <c:v>0.31719999999999998</c:v>
                </c:pt>
                <c:pt idx="2427">
                  <c:v>0.31719999999999998</c:v>
                </c:pt>
                <c:pt idx="2428">
                  <c:v>0.31719999999999998</c:v>
                </c:pt>
                <c:pt idx="2429">
                  <c:v>0.31719999999999998</c:v>
                </c:pt>
                <c:pt idx="2430">
                  <c:v>0.31719999999999998</c:v>
                </c:pt>
                <c:pt idx="2431">
                  <c:v>0.31719999999999998</c:v>
                </c:pt>
                <c:pt idx="2432">
                  <c:v>0.31719999999999998</c:v>
                </c:pt>
                <c:pt idx="2433">
                  <c:v>0.31719999999999998</c:v>
                </c:pt>
                <c:pt idx="2434">
                  <c:v>0.31719999999999998</c:v>
                </c:pt>
                <c:pt idx="2435">
                  <c:v>0.31719999999999998</c:v>
                </c:pt>
                <c:pt idx="2436">
                  <c:v>0.31719999999999998</c:v>
                </c:pt>
                <c:pt idx="2437">
                  <c:v>0.31719999999999998</c:v>
                </c:pt>
                <c:pt idx="2438">
                  <c:v>0.31719999999999998</c:v>
                </c:pt>
                <c:pt idx="2439">
                  <c:v>0.31719999999999998</c:v>
                </c:pt>
                <c:pt idx="2440">
                  <c:v>0.31719999999999998</c:v>
                </c:pt>
                <c:pt idx="2441">
                  <c:v>0.31719999999999998</c:v>
                </c:pt>
                <c:pt idx="2442">
                  <c:v>0.31719999999999998</c:v>
                </c:pt>
                <c:pt idx="2443">
                  <c:v>0.31719999999999998</c:v>
                </c:pt>
                <c:pt idx="2444">
                  <c:v>0.31719999999999998</c:v>
                </c:pt>
                <c:pt idx="2445">
                  <c:v>0.31719999999999998</c:v>
                </c:pt>
                <c:pt idx="2446">
                  <c:v>0.31719999999999998</c:v>
                </c:pt>
                <c:pt idx="2447">
                  <c:v>0.31719999999999998</c:v>
                </c:pt>
                <c:pt idx="2448">
                  <c:v>0.31719999999999998</c:v>
                </c:pt>
                <c:pt idx="2449">
                  <c:v>0.31719999999999998</c:v>
                </c:pt>
                <c:pt idx="2450">
                  <c:v>0.31719999999999998</c:v>
                </c:pt>
                <c:pt idx="2451">
                  <c:v>0.31719999999999998</c:v>
                </c:pt>
                <c:pt idx="2452">
                  <c:v>0.31719999999999998</c:v>
                </c:pt>
                <c:pt idx="2453">
                  <c:v>0.31719999999999998</c:v>
                </c:pt>
                <c:pt idx="2454">
                  <c:v>0.31719999999999998</c:v>
                </c:pt>
                <c:pt idx="2455">
                  <c:v>0.31719999999999998</c:v>
                </c:pt>
                <c:pt idx="2456">
                  <c:v>0.31719999999999998</c:v>
                </c:pt>
                <c:pt idx="2457">
                  <c:v>0.31719999999999998</c:v>
                </c:pt>
                <c:pt idx="2458">
                  <c:v>0.31719999999999998</c:v>
                </c:pt>
                <c:pt idx="2459">
                  <c:v>0.31719999999999998</c:v>
                </c:pt>
                <c:pt idx="2460">
                  <c:v>0.31719999999999998</c:v>
                </c:pt>
                <c:pt idx="2461">
                  <c:v>0.31719999999999998</c:v>
                </c:pt>
                <c:pt idx="2462">
                  <c:v>0.31719999999999998</c:v>
                </c:pt>
                <c:pt idx="2463">
                  <c:v>0.31719999999999998</c:v>
                </c:pt>
                <c:pt idx="2464">
                  <c:v>0.31719999999999998</c:v>
                </c:pt>
                <c:pt idx="2465">
                  <c:v>0.31719999999999998</c:v>
                </c:pt>
                <c:pt idx="2466">
                  <c:v>0.31719999999999998</c:v>
                </c:pt>
                <c:pt idx="2467">
                  <c:v>0.31719999999999998</c:v>
                </c:pt>
                <c:pt idx="2468">
                  <c:v>0.31719999999999998</c:v>
                </c:pt>
                <c:pt idx="2469">
                  <c:v>0.31719999999999998</c:v>
                </c:pt>
                <c:pt idx="2470">
                  <c:v>0.31719999999999998</c:v>
                </c:pt>
                <c:pt idx="2471">
                  <c:v>0.31719999999999998</c:v>
                </c:pt>
                <c:pt idx="2472">
                  <c:v>0.31719999999999998</c:v>
                </c:pt>
                <c:pt idx="2473">
                  <c:v>0.31380000000000002</c:v>
                </c:pt>
                <c:pt idx="2474">
                  <c:v>0.31380000000000002</c:v>
                </c:pt>
                <c:pt idx="2475">
                  <c:v>0.31380000000000002</c:v>
                </c:pt>
                <c:pt idx="2476">
                  <c:v>0.31380000000000002</c:v>
                </c:pt>
                <c:pt idx="2477">
                  <c:v>0.31380000000000002</c:v>
                </c:pt>
                <c:pt idx="2478">
                  <c:v>0.2354</c:v>
                </c:pt>
                <c:pt idx="2479">
                  <c:v>0.2354</c:v>
                </c:pt>
                <c:pt idx="2480">
                  <c:v>0.2354</c:v>
                </c:pt>
                <c:pt idx="2481">
                  <c:v>0.2354</c:v>
                </c:pt>
                <c:pt idx="2482">
                  <c:v>0.2354</c:v>
                </c:pt>
                <c:pt idx="2483">
                  <c:v>0.2354</c:v>
                </c:pt>
                <c:pt idx="2484">
                  <c:v>0.2354</c:v>
                </c:pt>
                <c:pt idx="2485">
                  <c:v>0.2354</c:v>
                </c:pt>
                <c:pt idx="2486">
                  <c:v>0.2354</c:v>
                </c:pt>
                <c:pt idx="2487">
                  <c:v>0.2354</c:v>
                </c:pt>
                <c:pt idx="2488">
                  <c:v>0.2354</c:v>
                </c:pt>
                <c:pt idx="2489">
                  <c:v>0.2354</c:v>
                </c:pt>
                <c:pt idx="2490">
                  <c:v>0.2354</c:v>
                </c:pt>
                <c:pt idx="2491">
                  <c:v>0.2354</c:v>
                </c:pt>
                <c:pt idx="2492">
                  <c:v>0.31380000000000002</c:v>
                </c:pt>
                <c:pt idx="2493">
                  <c:v>0.31380000000000002</c:v>
                </c:pt>
                <c:pt idx="2494">
                  <c:v>0.31380000000000002</c:v>
                </c:pt>
                <c:pt idx="2495">
                  <c:v>0.31380000000000002</c:v>
                </c:pt>
                <c:pt idx="2496">
                  <c:v>0.31380000000000002</c:v>
                </c:pt>
                <c:pt idx="2497">
                  <c:v>0.31380000000000002</c:v>
                </c:pt>
                <c:pt idx="2498">
                  <c:v>0.31380000000000002</c:v>
                </c:pt>
                <c:pt idx="2499">
                  <c:v>0.31380000000000002</c:v>
                </c:pt>
                <c:pt idx="2500">
                  <c:v>0.31380000000000002</c:v>
                </c:pt>
                <c:pt idx="2501">
                  <c:v>0.31380000000000002</c:v>
                </c:pt>
                <c:pt idx="2502">
                  <c:v>0.31380000000000002</c:v>
                </c:pt>
                <c:pt idx="2503">
                  <c:v>0.31380000000000002</c:v>
                </c:pt>
                <c:pt idx="2504">
                  <c:v>0.31380000000000002</c:v>
                </c:pt>
                <c:pt idx="2505">
                  <c:v>0.31380000000000002</c:v>
                </c:pt>
                <c:pt idx="2506">
                  <c:v>0.31380000000000002</c:v>
                </c:pt>
                <c:pt idx="2507">
                  <c:v>0.31380000000000002</c:v>
                </c:pt>
                <c:pt idx="2508">
                  <c:v>0.31380000000000002</c:v>
                </c:pt>
                <c:pt idx="2509">
                  <c:v>0.31380000000000002</c:v>
                </c:pt>
                <c:pt idx="2510">
                  <c:v>0.31380000000000002</c:v>
                </c:pt>
                <c:pt idx="2511">
                  <c:v>0.31380000000000002</c:v>
                </c:pt>
                <c:pt idx="2512">
                  <c:v>0.31380000000000002</c:v>
                </c:pt>
                <c:pt idx="2513">
                  <c:v>0.31380000000000002</c:v>
                </c:pt>
                <c:pt idx="2514">
                  <c:v>0.31380000000000002</c:v>
                </c:pt>
                <c:pt idx="2515">
                  <c:v>0.31380000000000002</c:v>
                </c:pt>
                <c:pt idx="2516">
                  <c:v>0.31380000000000002</c:v>
                </c:pt>
                <c:pt idx="2517">
                  <c:v>0.31380000000000002</c:v>
                </c:pt>
                <c:pt idx="2518">
                  <c:v>0.31380000000000002</c:v>
                </c:pt>
                <c:pt idx="2519">
                  <c:v>0.31380000000000002</c:v>
                </c:pt>
                <c:pt idx="2520">
                  <c:v>0.31380000000000002</c:v>
                </c:pt>
                <c:pt idx="2521">
                  <c:v>0.31380000000000002</c:v>
                </c:pt>
                <c:pt idx="2522">
                  <c:v>0.31380000000000002</c:v>
                </c:pt>
                <c:pt idx="2523">
                  <c:v>0.31380000000000002</c:v>
                </c:pt>
                <c:pt idx="2524">
                  <c:v>0.31380000000000002</c:v>
                </c:pt>
                <c:pt idx="2525">
                  <c:v>0.31380000000000002</c:v>
                </c:pt>
                <c:pt idx="2526">
                  <c:v>0.31380000000000002</c:v>
                </c:pt>
                <c:pt idx="2527">
                  <c:v>0.31380000000000002</c:v>
                </c:pt>
                <c:pt idx="2528">
                  <c:v>0.31380000000000002</c:v>
                </c:pt>
                <c:pt idx="2529">
                  <c:v>0.31380000000000002</c:v>
                </c:pt>
                <c:pt idx="2530">
                  <c:v>0.31380000000000002</c:v>
                </c:pt>
                <c:pt idx="2531">
                  <c:v>0.31380000000000002</c:v>
                </c:pt>
                <c:pt idx="2532">
                  <c:v>0.31380000000000002</c:v>
                </c:pt>
                <c:pt idx="2533">
                  <c:v>0.31380000000000002</c:v>
                </c:pt>
                <c:pt idx="2534">
                  <c:v>0.31380000000000002</c:v>
                </c:pt>
                <c:pt idx="2535">
                  <c:v>0.28170000000000001</c:v>
                </c:pt>
                <c:pt idx="2536">
                  <c:v>0.28170000000000001</c:v>
                </c:pt>
                <c:pt idx="2537">
                  <c:v>0.28170000000000001</c:v>
                </c:pt>
                <c:pt idx="2538">
                  <c:v>0.28170000000000001</c:v>
                </c:pt>
                <c:pt idx="2539">
                  <c:v>0.28170000000000001</c:v>
                </c:pt>
                <c:pt idx="2540">
                  <c:v>0.28170000000000001</c:v>
                </c:pt>
                <c:pt idx="2541">
                  <c:v>0.28170000000000001</c:v>
                </c:pt>
                <c:pt idx="2542">
                  <c:v>0.28170000000000001</c:v>
                </c:pt>
                <c:pt idx="2543">
                  <c:v>0.28170000000000001</c:v>
                </c:pt>
                <c:pt idx="2544">
                  <c:v>0.28170000000000001</c:v>
                </c:pt>
                <c:pt idx="2545">
                  <c:v>0.28170000000000001</c:v>
                </c:pt>
                <c:pt idx="2546">
                  <c:v>0.28170000000000001</c:v>
                </c:pt>
                <c:pt idx="2547">
                  <c:v>0.28170000000000001</c:v>
                </c:pt>
                <c:pt idx="2548">
                  <c:v>0.28170000000000001</c:v>
                </c:pt>
                <c:pt idx="2549">
                  <c:v>0.28170000000000001</c:v>
                </c:pt>
                <c:pt idx="2550">
                  <c:v>0.28170000000000001</c:v>
                </c:pt>
                <c:pt idx="2551">
                  <c:v>0.28170000000000001</c:v>
                </c:pt>
                <c:pt idx="2552">
                  <c:v>0.28170000000000001</c:v>
                </c:pt>
                <c:pt idx="2553">
                  <c:v>0.28170000000000001</c:v>
                </c:pt>
                <c:pt idx="2554">
                  <c:v>0.28170000000000001</c:v>
                </c:pt>
                <c:pt idx="2555">
                  <c:v>0.28170000000000001</c:v>
                </c:pt>
                <c:pt idx="2556">
                  <c:v>0.28170000000000001</c:v>
                </c:pt>
                <c:pt idx="2557">
                  <c:v>0.28170000000000001</c:v>
                </c:pt>
                <c:pt idx="2558">
                  <c:v>0.28170000000000001</c:v>
                </c:pt>
                <c:pt idx="2559">
                  <c:v>0.28170000000000001</c:v>
                </c:pt>
                <c:pt idx="2560">
                  <c:v>0.28170000000000001</c:v>
                </c:pt>
                <c:pt idx="2561">
                  <c:v>0.28170000000000001</c:v>
                </c:pt>
                <c:pt idx="2562">
                  <c:v>0.28170000000000001</c:v>
                </c:pt>
                <c:pt idx="2563">
                  <c:v>0.28170000000000001</c:v>
                </c:pt>
                <c:pt idx="2564">
                  <c:v>0.28170000000000001</c:v>
                </c:pt>
                <c:pt idx="2565">
                  <c:v>0.28170000000000001</c:v>
                </c:pt>
                <c:pt idx="2566">
                  <c:v>0.28170000000000001</c:v>
                </c:pt>
                <c:pt idx="2567">
                  <c:v>0.28170000000000001</c:v>
                </c:pt>
                <c:pt idx="2568">
                  <c:v>0.28170000000000001</c:v>
                </c:pt>
                <c:pt idx="2569">
                  <c:v>0.28170000000000001</c:v>
                </c:pt>
                <c:pt idx="2570">
                  <c:v>0.28170000000000001</c:v>
                </c:pt>
                <c:pt idx="2571">
                  <c:v>0.28170000000000001</c:v>
                </c:pt>
                <c:pt idx="2572">
                  <c:v>0.28170000000000001</c:v>
                </c:pt>
                <c:pt idx="2573">
                  <c:v>0.28170000000000001</c:v>
                </c:pt>
                <c:pt idx="2574">
                  <c:v>0.28170000000000001</c:v>
                </c:pt>
                <c:pt idx="2575">
                  <c:v>0.28170000000000001</c:v>
                </c:pt>
                <c:pt idx="2576">
                  <c:v>0.28170000000000001</c:v>
                </c:pt>
                <c:pt idx="2577">
                  <c:v>0.28170000000000001</c:v>
                </c:pt>
                <c:pt idx="2578">
                  <c:v>0.28170000000000001</c:v>
                </c:pt>
                <c:pt idx="2579">
                  <c:v>0.28170000000000001</c:v>
                </c:pt>
                <c:pt idx="2580">
                  <c:v>0.28170000000000001</c:v>
                </c:pt>
                <c:pt idx="2581">
                  <c:v>0.28170000000000001</c:v>
                </c:pt>
                <c:pt idx="2582">
                  <c:v>0.28170000000000001</c:v>
                </c:pt>
                <c:pt idx="2583">
                  <c:v>0.28170000000000001</c:v>
                </c:pt>
                <c:pt idx="2584">
                  <c:v>0.28170000000000001</c:v>
                </c:pt>
                <c:pt idx="2585">
                  <c:v>0.28170000000000001</c:v>
                </c:pt>
                <c:pt idx="2586">
                  <c:v>0.28170000000000001</c:v>
                </c:pt>
                <c:pt idx="2587">
                  <c:v>0.28170000000000001</c:v>
                </c:pt>
                <c:pt idx="2588">
                  <c:v>0.28170000000000001</c:v>
                </c:pt>
                <c:pt idx="2589">
                  <c:v>0.28170000000000001</c:v>
                </c:pt>
                <c:pt idx="2590">
                  <c:v>0.28170000000000001</c:v>
                </c:pt>
                <c:pt idx="2591">
                  <c:v>0.28170000000000001</c:v>
                </c:pt>
                <c:pt idx="2592">
                  <c:v>0.28170000000000001</c:v>
                </c:pt>
                <c:pt idx="2593">
                  <c:v>0.28170000000000001</c:v>
                </c:pt>
                <c:pt idx="2594">
                  <c:v>0.28170000000000001</c:v>
                </c:pt>
                <c:pt idx="2595">
                  <c:v>0.28170000000000001</c:v>
                </c:pt>
                <c:pt idx="2596">
                  <c:v>0.28170000000000001</c:v>
                </c:pt>
                <c:pt idx="2597">
                  <c:v>0.28170000000000001</c:v>
                </c:pt>
                <c:pt idx="2598">
                  <c:v>0.28170000000000001</c:v>
                </c:pt>
                <c:pt idx="2599">
                  <c:v>0.27729999999999999</c:v>
                </c:pt>
                <c:pt idx="2600">
                  <c:v>0.27729999999999999</c:v>
                </c:pt>
                <c:pt idx="2601">
                  <c:v>0.27729999999999999</c:v>
                </c:pt>
                <c:pt idx="2602">
                  <c:v>0.27729999999999999</c:v>
                </c:pt>
                <c:pt idx="2603">
                  <c:v>0.27729999999999999</c:v>
                </c:pt>
                <c:pt idx="2604">
                  <c:v>0.27729999999999999</c:v>
                </c:pt>
                <c:pt idx="2605">
                  <c:v>0.27729999999999999</c:v>
                </c:pt>
                <c:pt idx="2606">
                  <c:v>0.27729999999999999</c:v>
                </c:pt>
              </c:numCache>
            </c:numRef>
          </c:val>
          <c:extLst>
            <c:ext xmlns:c16="http://schemas.microsoft.com/office/drawing/2014/chart" uri="{C3380CC4-5D6E-409C-BE32-E72D297353CC}">
              <c16:uniqueId val="{00000002-C151-4976-B071-9DF9992A236C}"/>
            </c:ext>
          </c:extLst>
        </c:ser>
        <c:ser>
          <c:idx val="3"/>
          <c:order val="3"/>
          <c:tx>
            <c:strRef>
              <c:f>'combined_vix_rp_2025-10-10'!$L$3:$L$4</c:f>
              <c:strCache>
                <c:ptCount val="1"/>
                <c:pt idx="0">
                  <c:v>Equities</c:v>
                </c:pt>
              </c:strCache>
            </c:strRef>
          </c:tx>
          <c:spPr>
            <a:solidFill>
              <a:srgbClr val="5B9BD5">
                <a:lumMod val="60000"/>
                <a:lumOff val="40000"/>
              </a:srgbClr>
            </a:solidFill>
            <a:ln w="25400">
              <a:noFill/>
            </a:ln>
          </c:spPr>
          <c:cat>
            <c:strRef>
              <c:f>'combined_vix_rp_2025-10-10'!$H$5:$H$2612</c:f>
              <c:strCache>
                <c:ptCount val="2607"/>
                <c:pt idx="0">
                  <c:v>6/1/2015</c:v>
                </c:pt>
                <c:pt idx="1">
                  <c:v>6/2/2015</c:v>
                </c:pt>
                <c:pt idx="2">
                  <c:v>6/3/2015</c:v>
                </c:pt>
                <c:pt idx="3">
                  <c:v>6/4/2015</c:v>
                </c:pt>
                <c:pt idx="4">
                  <c:v>6/5/2015</c:v>
                </c:pt>
                <c:pt idx="5">
                  <c:v>6/8/2015</c:v>
                </c:pt>
                <c:pt idx="6">
                  <c:v>6/9/2015</c:v>
                </c:pt>
                <c:pt idx="7">
                  <c:v>6/10/2015</c:v>
                </c:pt>
                <c:pt idx="8">
                  <c:v>6/11/2015</c:v>
                </c:pt>
                <c:pt idx="9">
                  <c:v>6/12/2015</c:v>
                </c:pt>
                <c:pt idx="10">
                  <c:v>6/15/2015</c:v>
                </c:pt>
                <c:pt idx="11">
                  <c:v>6/16/2015</c:v>
                </c:pt>
                <c:pt idx="12">
                  <c:v>6/17/2015</c:v>
                </c:pt>
                <c:pt idx="13">
                  <c:v>6/18/2015</c:v>
                </c:pt>
                <c:pt idx="14">
                  <c:v>6/19/2015</c:v>
                </c:pt>
                <c:pt idx="15">
                  <c:v>6/22/2015</c:v>
                </c:pt>
                <c:pt idx="16">
                  <c:v>6/23/2015</c:v>
                </c:pt>
                <c:pt idx="17">
                  <c:v>6/24/2015</c:v>
                </c:pt>
                <c:pt idx="18">
                  <c:v>6/25/2015</c:v>
                </c:pt>
                <c:pt idx="19">
                  <c:v>6/26/2015</c:v>
                </c:pt>
                <c:pt idx="20">
                  <c:v>6/29/2015</c:v>
                </c:pt>
                <c:pt idx="21">
                  <c:v>6/30/2015</c:v>
                </c:pt>
                <c:pt idx="22">
                  <c:v>7/1/2015</c:v>
                </c:pt>
                <c:pt idx="23">
                  <c:v>7/2/2015</c:v>
                </c:pt>
                <c:pt idx="24">
                  <c:v>7/6/2015</c:v>
                </c:pt>
                <c:pt idx="25">
                  <c:v>7/7/2015</c:v>
                </c:pt>
                <c:pt idx="26">
                  <c:v>7/8/2015</c:v>
                </c:pt>
                <c:pt idx="27">
                  <c:v>7/9/2015</c:v>
                </c:pt>
                <c:pt idx="28">
                  <c:v>7/10/2015</c:v>
                </c:pt>
                <c:pt idx="29">
                  <c:v>7/13/2015</c:v>
                </c:pt>
                <c:pt idx="30">
                  <c:v>7/14/2015</c:v>
                </c:pt>
                <c:pt idx="31">
                  <c:v>7/15/2015</c:v>
                </c:pt>
                <c:pt idx="32">
                  <c:v>7/16/2015</c:v>
                </c:pt>
                <c:pt idx="33">
                  <c:v>7/17/2015</c:v>
                </c:pt>
                <c:pt idx="34">
                  <c:v>7/20/2015</c:v>
                </c:pt>
                <c:pt idx="35">
                  <c:v>7/21/2015</c:v>
                </c:pt>
                <c:pt idx="36">
                  <c:v>7/22/2015</c:v>
                </c:pt>
                <c:pt idx="37">
                  <c:v>7/23/2015</c:v>
                </c:pt>
                <c:pt idx="38">
                  <c:v>7/24/2015</c:v>
                </c:pt>
                <c:pt idx="39">
                  <c:v>7/27/2015</c:v>
                </c:pt>
                <c:pt idx="40">
                  <c:v>7/28/2015</c:v>
                </c:pt>
                <c:pt idx="41">
                  <c:v>7/29/2015</c:v>
                </c:pt>
                <c:pt idx="42">
                  <c:v>7/30/2015</c:v>
                </c:pt>
                <c:pt idx="43">
                  <c:v>7/31/2015</c:v>
                </c:pt>
                <c:pt idx="44">
                  <c:v>8/3/2015</c:v>
                </c:pt>
                <c:pt idx="45">
                  <c:v>8/4/2015</c:v>
                </c:pt>
                <c:pt idx="46">
                  <c:v>8/5/2015</c:v>
                </c:pt>
                <c:pt idx="47">
                  <c:v>8/6/2015</c:v>
                </c:pt>
                <c:pt idx="48">
                  <c:v>8/7/2015</c:v>
                </c:pt>
                <c:pt idx="49">
                  <c:v>8/10/2015</c:v>
                </c:pt>
                <c:pt idx="50">
                  <c:v>8/11/2015</c:v>
                </c:pt>
                <c:pt idx="51">
                  <c:v>8/12/2015</c:v>
                </c:pt>
                <c:pt idx="52">
                  <c:v>8/13/2015</c:v>
                </c:pt>
                <c:pt idx="53">
                  <c:v>8/14/2015</c:v>
                </c:pt>
                <c:pt idx="54">
                  <c:v>8/17/2015</c:v>
                </c:pt>
                <c:pt idx="55">
                  <c:v>8/18/2015</c:v>
                </c:pt>
                <c:pt idx="56">
                  <c:v>8/19/2015</c:v>
                </c:pt>
                <c:pt idx="57">
                  <c:v>8/20/2015</c:v>
                </c:pt>
                <c:pt idx="58">
                  <c:v>8/21/2015</c:v>
                </c:pt>
                <c:pt idx="59">
                  <c:v>8/24/2015</c:v>
                </c:pt>
                <c:pt idx="60">
                  <c:v>8/25/2015</c:v>
                </c:pt>
                <c:pt idx="61">
                  <c:v>8/26/2015</c:v>
                </c:pt>
                <c:pt idx="62">
                  <c:v>8/27/2015</c:v>
                </c:pt>
                <c:pt idx="63">
                  <c:v>8/28/2015</c:v>
                </c:pt>
                <c:pt idx="64">
                  <c:v>8/31/2015</c:v>
                </c:pt>
                <c:pt idx="65">
                  <c:v>9/1/2015</c:v>
                </c:pt>
                <c:pt idx="66">
                  <c:v>9/2/2015</c:v>
                </c:pt>
                <c:pt idx="67">
                  <c:v>9/3/2015</c:v>
                </c:pt>
                <c:pt idx="68">
                  <c:v>9/4/2015</c:v>
                </c:pt>
                <c:pt idx="69">
                  <c:v>9/8/2015</c:v>
                </c:pt>
                <c:pt idx="70">
                  <c:v>9/9/2015</c:v>
                </c:pt>
                <c:pt idx="71">
                  <c:v>9/10/2015</c:v>
                </c:pt>
                <c:pt idx="72">
                  <c:v>9/11/2015</c:v>
                </c:pt>
                <c:pt idx="73">
                  <c:v>9/14/2015</c:v>
                </c:pt>
                <c:pt idx="74">
                  <c:v>9/15/2015</c:v>
                </c:pt>
                <c:pt idx="75">
                  <c:v>9/16/2015</c:v>
                </c:pt>
                <c:pt idx="76">
                  <c:v>9/17/2015</c:v>
                </c:pt>
                <c:pt idx="77">
                  <c:v>9/18/2015</c:v>
                </c:pt>
                <c:pt idx="78">
                  <c:v>9/21/2015</c:v>
                </c:pt>
                <c:pt idx="79">
                  <c:v>9/22/2015</c:v>
                </c:pt>
                <c:pt idx="80">
                  <c:v>9/23/2015</c:v>
                </c:pt>
                <c:pt idx="81">
                  <c:v>9/24/2015</c:v>
                </c:pt>
                <c:pt idx="82">
                  <c:v>9/25/2015</c:v>
                </c:pt>
                <c:pt idx="83">
                  <c:v>9/28/2015</c:v>
                </c:pt>
                <c:pt idx="84">
                  <c:v>9/29/2015</c:v>
                </c:pt>
                <c:pt idx="85">
                  <c:v>9/30/2015</c:v>
                </c:pt>
                <c:pt idx="86">
                  <c:v>10/1/2015</c:v>
                </c:pt>
                <c:pt idx="87">
                  <c:v>10/2/2015</c:v>
                </c:pt>
                <c:pt idx="88">
                  <c:v>10/5/2015</c:v>
                </c:pt>
                <c:pt idx="89">
                  <c:v>10/6/2015</c:v>
                </c:pt>
                <c:pt idx="90">
                  <c:v>10/7/2015</c:v>
                </c:pt>
                <c:pt idx="91">
                  <c:v>10/8/2015</c:v>
                </c:pt>
                <c:pt idx="92">
                  <c:v>10/9/2015</c:v>
                </c:pt>
                <c:pt idx="93">
                  <c:v>10/12/2015</c:v>
                </c:pt>
                <c:pt idx="94">
                  <c:v>10/13/2015</c:v>
                </c:pt>
                <c:pt idx="95">
                  <c:v>10/14/2015</c:v>
                </c:pt>
                <c:pt idx="96">
                  <c:v>10/15/2015</c:v>
                </c:pt>
                <c:pt idx="97">
                  <c:v>10/16/2015</c:v>
                </c:pt>
                <c:pt idx="98">
                  <c:v>10/19/2015</c:v>
                </c:pt>
                <c:pt idx="99">
                  <c:v>10/20/2015</c:v>
                </c:pt>
                <c:pt idx="100">
                  <c:v>10/21/2015</c:v>
                </c:pt>
                <c:pt idx="101">
                  <c:v>10/22/2015</c:v>
                </c:pt>
                <c:pt idx="102">
                  <c:v>10/23/2015</c:v>
                </c:pt>
                <c:pt idx="103">
                  <c:v>10/26/2015</c:v>
                </c:pt>
                <c:pt idx="104">
                  <c:v>10/27/2015</c:v>
                </c:pt>
                <c:pt idx="105">
                  <c:v>10/28/2015</c:v>
                </c:pt>
                <c:pt idx="106">
                  <c:v>10/29/2015</c:v>
                </c:pt>
                <c:pt idx="107">
                  <c:v>10/30/2015</c:v>
                </c:pt>
                <c:pt idx="108">
                  <c:v>11/2/2015</c:v>
                </c:pt>
                <c:pt idx="109">
                  <c:v>11/3/2015</c:v>
                </c:pt>
                <c:pt idx="110">
                  <c:v>11/4/2015</c:v>
                </c:pt>
                <c:pt idx="111">
                  <c:v>11/5/2015</c:v>
                </c:pt>
                <c:pt idx="112">
                  <c:v>11/6/2015</c:v>
                </c:pt>
                <c:pt idx="113">
                  <c:v>11/9/2015</c:v>
                </c:pt>
                <c:pt idx="114">
                  <c:v>11/10/2015</c:v>
                </c:pt>
                <c:pt idx="115">
                  <c:v>11/11/2015</c:v>
                </c:pt>
                <c:pt idx="116">
                  <c:v>11/12/2015</c:v>
                </c:pt>
                <c:pt idx="117">
                  <c:v>11/13/2015</c:v>
                </c:pt>
                <c:pt idx="118">
                  <c:v>11/16/2015</c:v>
                </c:pt>
                <c:pt idx="119">
                  <c:v>11/17/2015</c:v>
                </c:pt>
                <c:pt idx="120">
                  <c:v>11/18/2015</c:v>
                </c:pt>
                <c:pt idx="121">
                  <c:v>11/19/2015</c:v>
                </c:pt>
                <c:pt idx="122">
                  <c:v>11/20/2015</c:v>
                </c:pt>
                <c:pt idx="123">
                  <c:v>11/23/2015</c:v>
                </c:pt>
                <c:pt idx="124">
                  <c:v>11/24/2015</c:v>
                </c:pt>
                <c:pt idx="125">
                  <c:v>11/25/2015</c:v>
                </c:pt>
                <c:pt idx="126">
                  <c:v>11/27/2015</c:v>
                </c:pt>
                <c:pt idx="127">
                  <c:v>11/30/2015</c:v>
                </c:pt>
                <c:pt idx="128">
                  <c:v>12/1/2015</c:v>
                </c:pt>
                <c:pt idx="129">
                  <c:v>12/2/2015</c:v>
                </c:pt>
                <c:pt idx="130">
                  <c:v>12/3/2015</c:v>
                </c:pt>
                <c:pt idx="131">
                  <c:v>12/4/2015</c:v>
                </c:pt>
                <c:pt idx="132">
                  <c:v>12/7/2015</c:v>
                </c:pt>
                <c:pt idx="133">
                  <c:v>12/8/2015</c:v>
                </c:pt>
                <c:pt idx="134">
                  <c:v>12/9/2015</c:v>
                </c:pt>
                <c:pt idx="135">
                  <c:v>12/10/2015</c:v>
                </c:pt>
                <c:pt idx="136">
                  <c:v>12/11/2015</c:v>
                </c:pt>
                <c:pt idx="137">
                  <c:v>12/14/2015</c:v>
                </c:pt>
                <c:pt idx="138">
                  <c:v>12/15/2015</c:v>
                </c:pt>
                <c:pt idx="139">
                  <c:v>12/16/2015</c:v>
                </c:pt>
                <c:pt idx="140">
                  <c:v>12/17/2015</c:v>
                </c:pt>
                <c:pt idx="141">
                  <c:v>12/18/2015</c:v>
                </c:pt>
                <c:pt idx="142">
                  <c:v>12/21/2015</c:v>
                </c:pt>
                <c:pt idx="143">
                  <c:v>12/22/2015</c:v>
                </c:pt>
                <c:pt idx="144">
                  <c:v>12/23/2015</c:v>
                </c:pt>
                <c:pt idx="145">
                  <c:v>12/24/2015</c:v>
                </c:pt>
                <c:pt idx="146">
                  <c:v>12/28/2015</c:v>
                </c:pt>
                <c:pt idx="147">
                  <c:v>12/29/2015</c:v>
                </c:pt>
                <c:pt idx="148">
                  <c:v>12/30/2015</c:v>
                </c:pt>
                <c:pt idx="149">
                  <c:v>12/31/2015</c:v>
                </c:pt>
                <c:pt idx="150">
                  <c:v>1/4/2016</c:v>
                </c:pt>
                <c:pt idx="151">
                  <c:v>1/5/2016</c:v>
                </c:pt>
                <c:pt idx="152">
                  <c:v>1/6/2016</c:v>
                </c:pt>
                <c:pt idx="153">
                  <c:v>1/7/2016</c:v>
                </c:pt>
                <c:pt idx="154">
                  <c:v>1/8/2016</c:v>
                </c:pt>
                <c:pt idx="155">
                  <c:v>1/11/2016</c:v>
                </c:pt>
                <c:pt idx="156">
                  <c:v>1/12/2016</c:v>
                </c:pt>
                <c:pt idx="157">
                  <c:v>1/13/2016</c:v>
                </c:pt>
                <c:pt idx="158">
                  <c:v>1/14/2016</c:v>
                </c:pt>
                <c:pt idx="159">
                  <c:v>1/15/2016</c:v>
                </c:pt>
                <c:pt idx="160">
                  <c:v>1/19/2016</c:v>
                </c:pt>
                <c:pt idx="161">
                  <c:v>1/20/2016</c:v>
                </c:pt>
                <c:pt idx="162">
                  <c:v>1/21/2016</c:v>
                </c:pt>
                <c:pt idx="163">
                  <c:v>1/22/2016</c:v>
                </c:pt>
                <c:pt idx="164">
                  <c:v>1/25/2016</c:v>
                </c:pt>
                <c:pt idx="165">
                  <c:v>1/26/2016</c:v>
                </c:pt>
                <c:pt idx="166">
                  <c:v>1/27/2016</c:v>
                </c:pt>
                <c:pt idx="167">
                  <c:v>1/28/2016</c:v>
                </c:pt>
                <c:pt idx="168">
                  <c:v>1/29/2016</c:v>
                </c:pt>
                <c:pt idx="169">
                  <c:v>2/1/2016</c:v>
                </c:pt>
                <c:pt idx="170">
                  <c:v>2/2/2016</c:v>
                </c:pt>
                <c:pt idx="171">
                  <c:v>2/3/2016</c:v>
                </c:pt>
                <c:pt idx="172">
                  <c:v>2/4/2016</c:v>
                </c:pt>
                <c:pt idx="173">
                  <c:v>2/5/2016</c:v>
                </c:pt>
                <c:pt idx="174">
                  <c:v>2/8/2016</c:v>
                </c:pt>
                <c:pt idx="175">
                  <c:v>2/9/2016</c:v>
                </c:pt>
                <c:pt idx="176">
                  <c:v>2/10/2016</c:v>
                </c:pt>
                <c:pt idx="177">
                  <c:v>2/11/2016</c:v>
                </c:pt>
                <c:pt idx="178">
                  <c:v>2/12/2016</c:v>
                </c:pt>
                <c:pt idx="179">
                  <c:v>2/16/2016</c:v>
                </c:pt>
                <c:pt idx="180">
                  <c:v>2/17/2016</c:v>
                </c:pt>
                <c:pt idx="181">
                  <c:v>2/18/2016</c:v>
                </c:pt>
                <c:pt idx="182">
                  <c:v>2/19/2016</c:v>
                </c:pt>
                <c:pt idx="183">
                  <c:v>2/22/2016</c:v>
                </c:pt>
                <c:pt idx="184">
                  <c:v>2/23/2016</c:v>
                </c:pt>
                <c:pt idx="185">
                  <c:v>2/24/2016</c:v>
                </c:pt>
                <c:pt idx="186">
                  <c:v>2/25/2016</c:v>
                </c:pt>
                <c:pt idx="187">
                  <c:v>2/26/2016</c:v>
                </c:pt>
                <c:pt idx="188">
                  <c:v>2/29/2016</c:v>
                </c:pt>
                <c:pt idx="189">
                  <c:v>3/1/2016</c:v>
                </c:pt>
                <c:pt idx="190">
                  <c:v>3/2/2016</c:v>
                </c:pt>
                <c:pt idx="191">
                  <c:v>3/3/2016</c:v>
                </c:pt>
                <c:pt idx="192">
                  <c:v>3/4/2016</c:v>
                </c:pt>
                <c:pt idx="193">
                  <c:v>3/7/2016</c:v>
                </c:pt>
                <c:pt idx="194">
                  <c:v>3/8/2016</c:v>
                </c:pt>
                <c:pt idx="195">
                  <c:v>3/9/2016</c:v>
                </c:pt>
                <c:pt idx="196">
                  <c:v>3/10/2016</c:v>
                </c:pt>
                <c:pt idx="197">
                  <c:v>3/11/2016</c:v>
                </c:pt>
                <c:pt idx="198">
                  <c:v>3/14/2016</c:v>
                </c:pt>
                <c:pt idx="199">
                  <c:v>3/15/2016</c:v>
                </c:pt>
                <c:pt idx="200">
                  <c:v>3/16/2016</c:v>
                </c:pt>
                <c:pt idx="201">
                  <c:v>3/17/2016</c:v>
                </c:pt>
                <c:pt idx="202">
                  <c:v>3/18/2016</c:v>
                </c:pt>
                <c:pt idx="203">
                  <c:v>3/21/2016</c:v>
                </c:pt>
                <c:pt idx="204">
                  <c:v>3/22/2016</c:v>
                </c:pt>
                <c:pt idx="205">
                  <c:v>3/23/2016</c:v>
                </c:pt>
                <c:pt idx="206">
                  <c:v>3/24/2016</c:v>
                </c:pt>
                <c:pt idx="207">
                  <c:v>3/28/2016</c:v>
                </c:pt>
                <c:pt idx="208">
                  <c:v>3/29/2016</c:v>
                </c:pt>
                <c:pt idx="209">
                  <c:v>3/30/2016</c:v>
                </c:pt>
                <c:pt idx="210">
                  <c:v>3/31/2016</c:v>
                </c:pt>
                <c:pt idx="211">
                  <c:v>4/1/2016</c:v>
                </c:pt>
                <c:pt idx="212">
                  <c:v>4/4/2016</c:v>
                </c:pt>
                <c:pt idx="213">
                  <c:v>4/5/2016</c:v>
                </c:pt>
                <c:pt idx="214">
                  <c:v>4/6/2016</c:v>
                </c:pt>
                <c:pt idx="215">
                  <c:v>4/7/2016</c:v>
                </c:pt>
                <c:pt idx="216">
                  <c:v>4/8/2016</c:v>
                </c:pt>
                <c:pt idx="217">
                  <c:v>4/11/2016</c:v>
                </c:pt>
                <c:pt idx="218">
                  <c:v>4/12/2016</c:v>
                </c:pt>
                <c:pt idx="219">
                  <c:v>4/13/2016</c:v>
                </c:pt>
                <c:pt idx="220">
                  <c:v>4/14/2016</c:v>
                </c:pt>
                <c:pt idx="221">
                  <c:v>4/15/2016</c:v>
                </c:pt>
                <c:pt idx="222">
                  <c:v>4/18/2016</c:v>
                </c:pt>
                <c:pt idx="223">
                  <c:v>4/19/2016</c:v>
                </c:pt>
                <c:pt idx="224">
                  <c:v>4/20/2016</c:v>
                </c:pt>
                <c:pt idx="225">
                  <c:v>4/21/2016</c:v>
                </c:pt>
                <c:pt idx="226">
                  <c:v>4/22/2016</c:v>
                </c:pt>
                <c:pt idx="227">
                  <c:v>4/25/2016</c:v>
                </c:pt>
                <c:pt idx="228">
                  <c:v>4/26/2016</c:v>
                </c:pt>
                <c:pt idx="229">
                  <c:v>4/27/2016</c:v>
                </c:pt>
                <c:pt idx="230">
                  <c:v>4/28/2016</c:v>
                </c:pt>
                <c:pt idx="231">
                  <c:v>4/29/2016</c:v>
                </c:pt>
                <c:pt idx="232">
                  <c:v>5/2/2016</c:v>
                </c:pt>
                <c:pt idx="233">
                  <c:v>5/3/2016</c:v>
                </c:pt>
                <c:pt idx="234">
                  <c:v>5/4/2016</c:v>
                </c:pt>
                <c:pt idx="235">
                  <c:v>5/5/2016</c:v>
                </c:pt>
                <c:pt idx="236">
                  <c:v>5/6/2016</c:v>
                </c:pt>
                <c:pt idx="237">
                  <c:v>5/9/2016</c:v>
                </c:pt>
                <c:pt idx="238">
                  <c:v>5/10/2016</c:v>
                </c:pt>
                <c:pt idx="239">
                  <c:v>5/11/2016</c:v>
                </c:pt>
                <c:pt idx="240">
                  <c:v>5/12/2016</c:v>
                </c:pt>
                <c:pt idx="241">
                  <c:v>5/13/2016</c:v>
                </c:pt>
                <c:pt idx="242">
                  <c:v>5/16/2016</c:v>
                </c:pt>
                <c:pt idx="243">
                  <c:v>5/17/2016</c:v>
                </c:pt>
                <c:pt idx="244">
                  <c:v>5/18/2016</c:v>
                </c:pt>
                <c:pt idx="245">
                  <c:v>5/19/2016</c:v>
                </c:pt>
                <c:pt idx="246">
                  <c:v>5/20/2016</c:v>
                </c:pt>
                <c:pt idx="247">
                  <c:v>5/23/2016</c:v>
                </c:pt>
                <c:pt idx="248">
                  <c:v>5/24/2016</c:v>
                </c:pt>
                <c:pt idx="249">
                  <c:v>5/25/2016</c:v>
                </c:pt>
                <c:pt idx="250">
                  <c:v>5/26/2016</c:v>
                </c:pt>
                <c:pt idx="251">
                  <c:v>5/27/2016</c:v>
                </c:pt>
                <c:pt idx="252">
                  <c:v>5/31/2016</c:v>
                </c:pt>
                <c:pt idx="253">
                  <c:v>6/1/2016</c:v>
                </c:pt>
                <c:pt idx="254">
                  <c:v>6/2/2016</c:v>
                </c:pt>
                <c:pt idx="255">
                  <c:v>6/3/2016</c:v>
                </c:pt>
                <c:pt idx="256">
                  <c:v>6/6/2016</c:v>
                </c:pt>
                <c:pt idx="257">
                  <c:v>6/7/2016</c:v>
                </c:pt>
                <c:pt idx="258">
                  <c:v>6/8/2016</c:v>
                </c:pt>
                <c:pt idx="259">
                  <c:v>6/9/2016</c:v>
                </c:pt>
                <c:pt idx="260">
                  <c:v>6/10/2016</c:v>
                </c:pt>
                <c:pt idx="261">
                  <c:v>6/13/2016</c:v>
                </c:pt>
                <c:pt idx="262">
                  <c:v>6/14/2016</c:v>
                </c:pt>
                <c:pt idx="263">
                  <c:v>6/15/2016</c:v>
                </c:pt>
                <c:pt idx="264">
                  <c:v>6/16/2016</c:v>
                </c:pt>
                <c:pt idx="265">
                  <c:v>6/17/2016</c:v>
                </c:pt>
                <c:pt idx="266">
                  <c:v>6/20/2016</c:v>
                </c:pt>
                <c:pt idx="267">
                  <c:v>6/21/2016</c:v>
                </c:pt>
                <c:pt idx="268">
                  <c:v>6/22/2016</c:v>
                </c:pt>
                <c:pt idx="269">
                  <c:v>6/23/2016</c:v>
                </c:pt>
                <c:pt idx="270">
                  <c:v>6/24/2016</c:v>
                </c:pt>
                <c:pt idx="271">
                  <c:v>6/27/2016</c:v>
                </c:pt>
                <c:pt idx="272">
                  <c:v>6/28/2016</c:v>
                </c:pt>
                <c:pt idx="273">
                  <c:v>6/29/2016</c:v>
                </c:pt>
                <c:pt idx="274">
                  <c:v>6/30/2016</c:v>
                </c:pt>
                <c:pt idx="275">
                  <c:v>7/1/2016</c:v>
                </c:pt>
                <c:pt idx="276">
                  <c:v>7/5/2016</c:v>
                </c:pt>
                <c:pt idx="277">
                  <c:v>7/6/2016</c:v>
                </c:pt>
                <c:pt idx="278">
                  <c:v>7/7/2016</c:v>
                </c:pt>
                <c:pt idx="279">
                  <c:v>7/8/2016</c:v>
                </c:pt>
                <c:pt idx="280">
                  <c:v>7/11/2016</c:v>
                </c:pt>
                <c:pt idx="281">
                  <c:v>7/12/2016</c:v>
                </c:pt>
                <c:pt idx="282">
                  <c:v>7/13/2016</c:v>
                </c:pt>
                <c:pt idx="283">
                  <c:v>7/14/2016</c:v>
                </c:pt>
                <c:pt idx="284">
                  <c:v>7/15/2016</c:v>
                </c:pt>
                <c:pt idx="285">
                  <c:v>7/18/2016</c:v>
                </c:pt>
                <c:pt idx="286">
                  <c:v>7/19/2016</c:v>
                </c:pt>
                <c:pt idx="287">
                  <c:v>7/20/2016</c:v>
                </c:pt>
                <c:pt idx="288">
                  <c:v>7/21/2016</c:v>
                </c:pt>
                <c:pt idx="289">
                  <c:v>7/22/2016</c:v>
                </c:pt>
                <c:pt idx="290">
                  <c:v>7/25/2016</c:v>
                </c:pt>
                <c:pt idx="291">
                  <c:v>7/26/2016</c:v>
                </c:pt>
                <c:pt idx="292">
                  <c:v>7/27/2016</c:v>
                </c:pt>
                <c:pt idx="293">
                  <c:v>7/28/2016</c:v>
                </c:pt>
                <c:pt idx="294">
                  <c:v>7/29/2016</c:v>
                </c:pt>
                <c:pt idx="295">
                  <c:v>8/1/2016</c:v>
                </c:pt>
                <c:pt idx="296">
                  <c:v>8/2/2016</c:v>
                </c:pt>
                <c:pt idx="297">
                  <c:v>8/3/2016</c:v>
                </c:pt>
                <c:pt idx="298">
                  <c:v>8/4/2016</c:v>
                </c:pt>
                <c:pt idx="299">
                  <c:v>8/5/2016</c:v>
                </c:pt>
                <c:pt idx="300">
                  <c:v>8/8/2016</c:v>
                </c:pt>
                <c:pt idx="301">
                  <c:v>8/9/2016</c:v>
                </c:pt>
                <c:pt idx="302">
                  <c:v>8/10/2016</c:v>
                </c:pt>
                <c:pt idx="303">
                  <c:v>8/11/2016</c:v>
                </c:pt>
                <c:pt idx="304">
                  <c:v>8/12/2016</c:v>
                </c:pt>
                <c:pt idx="305">
                  <c:v>8/15/2016</c:v>
                </c:pt>
                <c:pt idx="306">
                  <c:v>8/16/2016</c:v>
                </c:pt>
                <c:pt idx="307">
                  <c:v>8/17/2016</c:v>
                </c:pt>
                <c:pt idx="308">
                  <c:v>8/18/2016</c:v>
                </c:pt>
                <c:pt idx="309">
                  <c:v>8/19/2016</c:v>
                </c:pt>
                <c:pt idx="310">
                  <c:v>8/22/2016</c:v>
                </c:pt>
                <c:pt idx="311">
                  <c:v>8/23/2016</c:v>
                </c:pt>
                <c:pt idx="312">
                  <c:v>8/24/2016</c:v>
                </c:pt>
                <c:pt idx="313">
                  <c:v>8/25/2016</c:v>
                </c:pt>
                <c:pt idx="314">
                  <c:v>8/26/2016</c:v>
                </c:pt>
                <c:pt idx="315">
                  <c:v>8/29/2016</c:v>
                </c:pt>
                <c:pt idx="316">
                  <c:v>8/30/2016</c:v>
                </c:pt>
                <c:pt idx="317">
                  <c:v>8/31/2016</c:v>
                </c:pt>
                <c:pt idx="318">
                  <c:v>9/1/2016</c:v>
                </c:pt>
                <c:pt idx="319">
                  <c:v>9/2/2016</c:v>
                </c:pt>
                <c:pt idx="320">
                  <c:v>9/6/2016</c:v>
                </c:pt>
                <c:pt idx="321">
                  <c:v>9/7/2016</c:v>
                </c:pt>
                <c:pt idx="322">
                  <c:v>9/8/2016</c:v>
                </c:pt>
                <c:pt idx="323">
                  <c:v>9/9/2016</c:v>
                </c:pt>
                <c:pt idx="324">
                  <c:v>9/12/2016</c:v>
                </c:pt>
                <c:pt idx="325">
                  <c:v>9/13/2016</c:v>
                </c:pt>
                <c:pt idx="326">
                  <c:v>9/14/2016</c:v>
                </c:pt>
                <c:pt idx="327">
                  <c:v>9/15/2016</c:v>
                </c:pt>
                <c:pt idx="328">
                  <c:v>9/16/2016</c:v>
                </c:pt>
                <c:pt idx="329">
                  <c:v>9/19/2016</c:v>
                </c:pt>
                <c:pt idx="330">
                  <c:v>9/20/2016</c:v>
                </c:pt>
                <c:pt idx="331">
                  <c:v>9/21/2016</c:v>
                </c:pt>
                <c:pt idx="332">
                  <c:v>9/22/2016</c:v>
                </c:pt>
                <c:pt idx="333">
                  <c:v>9/23/2016</c:v>
                </c:pt>
                <c:pt idx="334">
                  <c:v>9/26/2016</c:v>
                </c:pt>
                <c:pt idx="335">
                  <c:v>9/27/2016</c:v>
                </c:pt>
                <c:pt idx="336">
                  <c:v>9/28/2016</c:v>
                </c:pt>
                <c:pt idx="337">
                  <c:v>9/29/2016</c:v>
                </c:pt>
                <c:pt idx="338">
                  <c:v>9/30/2016</c:v>
                </c:pt>
                <c:pt idx="339">
                  <c:v>10/3/2016</c:v>
                </c:pt>
                <c:pt idx="340">
                  <c:v>10/4/2016</c:v>
                </c:pt>
                <c:pt idx="341">
                  <c:v>10/5/2016</c:v>
                </c:pt>
                <c:pt idx="342">
                  <c:v>10/6/2016</c:v>
                </c:pt>
                <c:pt idx="343">
                  <c:v>10/7/2016</c:v>
                </c:pt>
                <c:pt idx="344">
                  <c:v>10/10/2016</c:v>
                </c:pt>
                <c:pt idx="345">
                  <c:v>10/11/2016</c:v>
                </c:pt>
                <c:pt idx="346">
                  <c:v>10/12/2016</c:v>
                </c:pt>
                <c:pt idx="347">
                  <c:v>10/13/2016</c:v>
                </c:pt>
                <c:pt idx="348">
                  <c:v>10/14/2016</c:v>
                </c:pt>
                <c:pt idx="349">
                  <c:v>10/17/2016</c:v>
                </c:pt>
                <c:pt idx="350">
                  <c:v>10/18/2016</c:v>
                </c:pt>
                <c:pt idx="351">
                  <c:v>10/19/2016</c:v>
                </c:pt>
                <c:pt idx="352">
                  <c:v>10/20/2016</c:v>
                </c:pt>
                <c:pt idx="353">
                  <c:v>10/21/2016</c:v>
                </c:pt>
                <c:pt idx="354">
                  <c:v>10/24/2016</c:v>
                </c:pt>
                <c:pt idx="355">
                  <c:v>10/25/2016</c:v>
                </c:pt>
                <c:pt idx="356">
                  <c:v>10/26/2016</c:v>
                </c:pt>
                <c:pt idx="357">
                  <c:v>10/27/2016</c:v>
                </c:pt>
                <c:pt idx="358">
                  <c:v>10/28/2016</c:v>
                </c:pt>
                <c:pt idx="359">
                  <c:v>10/31/2016</c:v>
                </c:pt>
                <c:pt idx="360">
                  <c:v>11/1/2016</c:v>
                </c:pt>
                <c:pt idx="361">
                  <c:v>11/2/2016</c:v>
                </c:pt>
                <c:pt idx="362">
                  <c:v>11/3/2016</c:v>
                </c:pt>
                <c:pt idx="363">
                  <c:v>11/4/2016</c:v>
                </c:pt>
                <c:pt idx="364">
                  <c:v>11/7/2016</c:v>
                </c:pt>
                <c:pt idx="365">
                  <c:v>11/8/2016</c:v>
                </c:pt>
                <c:pt idx="366">
                  <c:v>11/9/2016</c:v>
                </c:pt>
                <c:pt idx="367">
                  <c:v>11/10/2016</c:v>
                </c:pt>
                <c:pt idx="368">
                  <c:v>11/11/2016</c:v>
                </c:pt>
                <c:pt idx="369">
                  <c:v>11/14/2016</c:v>
                </c:pt>
                <c:pt idx="370">
                  <c:v>11/15/2016</c:v>
                </c:pt>
                <c:pt idx="371">
                  <c:v>11/16/2016</c:v>
                </c:pt>
                <c:pt idx="372">
                  <c:v>11/17/2016</c:v>
                </c:pt>
                <c:pt idx="373">
                  <c:v>11/18/2016</c:v>
                </c:pt>
                <c:pt idx="374">
                  <c:v>11/21/2016</c:v>
                </c:pt>
                <c:pt idx="375">
                  <c:v>11/22/2016</c:v>
                </c:pt>
                <c:pt idx="376">
                  <c:v>11/23/2016</c:v>
                </c:pt>
                <c:pt idx="377">
                  <c:v>11/25/2016</c:v>
                </c:pt>
                <c:pt idx="378">
                  <c:v>11/28/2016</c:v>
                </c:pt>
                <c:pt idx="379">
                  <c:v>11/29/2016</c:v>
                </c:pt>
                <c:pt idx="380">
                  <c:v>11/30/2016</c:v>
                </c:pt>
                <c:pt idx="381">
                  <c:v>12/1/2016</c:v>
                </c:pt>
                <c:pt idx="382">
                  <c:v>12/2/2016</c:v>
                </c:pt>
                <c:pt idx="383">
                  <c:v>12/5/2016</c:v>
                </c:pt>
                <c:pt idx="384">
                  <c:v>12/6/2016</c:v>
                </c:pt>
                <c:pt idx="385">
                  <c:v>12/7/2016</c:v>
                </c:pt>
                <c:pt idx="386">
                  <c:v>12/8/2016</c:v>
                </c:pt>
                <c:pt idx="387">
                  <c:v>12/9/2016</c:v>
                </c:pt>
                <c:pt idx="388">
                  <c:v>12/12/2016</c:v>
                </c:pt>
                <c:pt idx="389">
                  <c:v>12/13/2016</c:v>
                </c:pt>
                <c:pt idx="390">
                  <c:v>12/14/2016</c:v>
                </c:pt>
                <c:pt idx="391">
                  <c:v>12/15/2016</c:v>
                </c:pt>
                <c:pt idx="392">
                  <c:v>12/16/2016</c:v>
                </c:pt>
                <c:pt idx="393">
                  <c:v>12/19/2016</c:v>
                </c:pt>
                <c:pt idx="394">
                  <c:v>12/20/2016</c:v>
                </c:pt>
                <c:pt idx="395">
                  <c:v>12/21/2016</c:v>
                </c:pt>
                <c:pt idx="396">
                  <c:v>12/22/2016</c:v>
                </c:pt>
                <c:pt idx="397">
                  <c:v>12/23/2016</c:v>
                </c:pt>
                <c:pt idx="398">
                  <c:v>12/27/2016</c:v>
                </c:pt>
                <c:pt idx="399">
                  <c:v>12/28/2016</c:v>
                </c:pt>
                <c:pt idx="400">
                  <c:v>12/29/2016</c:v>
                </c:pt>
                <c:pt idx="401">
                  <c:v>12/30/2016</c:v>
                </c:pt>
                <c:pt idx="402">
                  <c:v>1/3/2017</c:v>
                </c:pt>
                <c:pt idx="403">
                  <c:v>1/4/2017</c:v>
                </c:pt>
                <c:pt idx="404">
                  <c:v>1/5/2017</c:v>
                </c:pt>
                <c:pt idx="405">
                  <c:v>1/6/2017</c:v>
                </c:pt>
                <c:pt idx="406">
                  <c:v>1/9/2017</c:v>
                </c:pt>
                <c:pt idx="407">
                  <c:v>1/10/2017</c:v>
                </c:pt>
                <c:pt idx="408">
                  <c:v>1/11/2017</c:v>
                </c:pt>
                <c:pt idx="409">
                  <c:v>1/12/2017</c:v>
                </c:pt>
                <c:pt idx="410">
                  <c:v>1/13/2017</c:v>
                </c:pt>
                <c:pt idx="411">
                  <c:v>1/17/2017</c:v>
                </c:pt>
                <c:pt idx="412">
                  <c:v>1/18/2017</c:v>
                </c:pt>
                <c:pt idx="413">
                  <c:v>1/19/2017</c:v>
                </c:pt>
                <c:pt idx="414">
                  <c:v>1/20/2017</c:v>
                </c:pt>
                <c:pt idx="415">
                  <c:v>1/23/2017</c:v>
                </c:pt>
                <c:pt idx="416">
                  <c:v>1/24/2017</c:v>
                </c:pt>
                <c:pt idx="417">
                  <c:v>1/25/2017</c:v>
                </c:pt>
                <c:pt idx="418">
                  <c:v>1/26/2017</c:v>
                </c:pt>
                <c:pt idx="419">
                  <c:v>1/27/2017</c:v>
                </c:pt>
                <c:pt idx="420">
                  <c:v>1/30/2017</c:v>
                </c:pt>
                <c:pt idx="421">
                  <c:v>1/31/2017</c:v>
                </c:pt>
                <c:pt idx="422">
                  <c:v>2/1/2017</c:v>
                </c:pt>
                <c:pt idx="423">
                  <c:v>2/2/2017</c:v>
                </c:pt>
                <c:pt idx="424">
                  <c:v>2/3/2017</c:v>
                </c:pt>
                <c:pt idx="425">
                  <c:v>2/6/2017</c:v>
                </c:pt>
                <c:pt idx="426">
                  <c:v>2/7/2017</c:v>
                </c:pt>
                <c:pt idx="427">
                  <c:v>2/8/2017</c:v>
                </c:pt>
                <c:pt idx="428">
                  <c:v>2/9/2017</c:v>
                </c:pt>
                <c:pt idx="429">
                  <c:v>2/10/2017</c:v>
                </c:pt>
                <c:pt idx="430">
                  <c:v>2/13/2017</c:v>
                </c:pt>
                <c:pt idx="431">
                  <c:v>2/14/2017</c:v>
                </c:pt>
                <c:pt idx="432">
                  <c:v>2/15/2017</c:v>
                </c:pt>
                <c:pt idx="433">
                  <c:v>2/16/2017</c:v>
                </c:pt>
                <c:pt idx="434">
                  <c:v>2/17/2017</c:v>
                </c:pt>
                <c:pt idx="435">
                  <c:v>2/21/2017</c:v>
                </c:pt>
                <c:pt idx="436">
                  <c:v>2/22/2017</c:v>
                </c:pt>
                <c:pt idx="437">
                  <c:v>2/23/2017</c:v>
                </c:pt>
                <c:pt idx="438">
                  <c:v>2/24/2017</c:v>
                </c:pt>
                <c:pt idx="439">
                  <c:v>2/27/2017</c:v>
                </c:pt>
                <c:pt idx="440">
                  <c:v>2/28/2017</c:v>
                </c:pt>
                <c:pt idx="441">
                  <c:v>3/1/2017</c:v>
                </c:pt>
                <c:pt idx="442">
                  <c:v>3/2/2017</c:v>
                </c:pt>
                <c:pt idx="443">
                  <c:v>3/3/2017</c:v>
                </c:pt>
                <c:pt idx="444">
                  <c:v>3/6/2017</c:v>
                </c:pt>
                <c:pt idx="445">
                  <c:v>3/7/2017</c:v>
                </c:pt>
                <c:pt idx="446">
                  <c:v>3/8/2017</c:v>
                </c:pt>
                <c:pt idx="447">
                  <c:v>3/9/2017</c:v>
                </c:pt>
                <c:pt idx="448">
                  <c:v>3/10/2017</c:v>
                </c:pt>
                <c:pt idx="449">
                  <c:v>3/13/2017</c:v>
                </c:pt>
                <c:pt idx="450">
                  <c:v>3/14/2017</c:v>
                </c:pt>
                <c:pt idx="451">
                  <c:v>3/15/2017</c:v>
                </c:pt>
                <c:pt idx="452">
                  <c:v>3/16/2017</c:v>
                </c:pt>
                <c:pt idx="453">
                  <c:v>3/17/2017</c:v>
                </c:pt>
                <c:pt idx="454">
                  <c:v>3/20/2017</c:v>
                </c:pt>
                <c:pt idx="455">
                  <c:v>3/21/2017</c:v>
                </c:pt>
                <c:pt idx="456">
                  <c:v>3/22/2017</c:v>
                </c:pt>
                <c:pt idx="457">
                  <c:v>3/23/2017</c:v>
                </c:pt>
                <c:pt idx="458">
                  <c:v>3/24/2017</c:v>
                </c:pt>
                <c:pt idx="459">
                  <c:v>3/27/2017</c:v>
                </c:pt>
                <c:pt idx="460">
                  <c:v>3/28/2017</c:v>
                </c:pt>
                <c:pt idx="461">
                  <c:v>3/29/2017</c:v>
                </c:pt>
                <c:pt idx="462">
                  <c:v>3/30/2017</c:v>
                </c:pt>
                <c:pt idx="463">
                  <c:v>3/31/2017</c:v>
                </c:pt>
                <c:pt idx="464">
                  <c:v>4/3/2017</c:v>
                </c:pt>
                <c:pt idx="465">
                  <c:v>4/4/2017</c:v>
                </c:pt>
                <c:pt idx="466">
                  <c:v>4/5/2017</c:v>
                </c:pt>
                <c:pt idx="467">
                  <c:v>4/6/2017</c:v>
                </c:pt>
                <c:pt idx="468">
                  <c:v>4/7/2017</c:v>
                </c:pt>
                <c:pt idx="469">
                  <c:v>4/10/2017</c:v>
                </c:pt>
                <c:pt idx="470">
                  <c:v>4/11/2017</c:v>
                </c:pt>
                <c:pt idx="471">
                  <c:v>4/12/2017</c:v>
                </c:pt>
                <c:pt idx="472">
                  <c:v>4/13/2017</c:v>
                </c:pt>
                <c:pt idx="473">
                  <c:v>4/17/2017</c:v>
                </c:pt>
                <c:pt idx="474">
                  <c:v>4/18/2017</c:v>
                </c:pt>
                <c:pt idx="475">
                  <c:v>4/19/2017</c:v>
                </c:pt>
                <c:pt idx="476">
                  <c:v>4/20/2017</c:v>
                </c:pt>
                <c:pt idx="477">
                  <c:v>4/21/2017</c:v>
                </c:pt>
                <c:pt idx="478">
                  <c:v>4/24/2017</c:v>
                </c:pt>
                <c:pt idx="479">
                  <c:v>4/25/2017</c:v>
                </c:pt>
                <c:pt idx="480">
                  <c:v>4/26/2017</c:v>
                </c:pt>
                <c:pt idx="481">
                  <c:v>4/27/2017</c:v>
                </c:pt>
                <c:pt idx="482">
                  <c:v>4/28/2017</c:v>
                </c:pt>
                <c:pt idx="483">
                  <c:v>5/1/2017</c:v>
                </c:pt>
                <c:pt idx="484">
                  <c:v>5/2/2017</c:v>
                </c:pt>
                <c:pt idx="485">
                  <c:v>5/3/2017</c:v>
                </c:pt>
                <c:pt idx="486">
                  <c:v>5/4/2017</c:v>
                </c:pt>
                <c:pt idx="487">
                  <c:v>5/5/2017</c:v>
                </c:pt>
                <c:pt idx="488">
                  <c:v>5/8/2017</c:v>
                </c:pt>
                <c:pt idx="489">
                  <c:v>5/9/2017</c:v>
                </c:pt>
                <c:pt idx="490">
                  <c:v>5/10/2017</c:v>
                </c:pt>
                <c:pt idx="491">
                  <c:v>5/11/2017</c:v>
                </c:pt>
                <c:pt idx="492">
                  <c:v>5/12/2017</c:v>
                </c:pt>
                <c:pt idx="493">
                  <c:v>5/15/2017</c:v>
                </c:pt>
                <c:pt idx="494">
                  <c:v>5/16/2017</c:v>
                </c:pt>
                <c:pt idx="495">
                  <c:v>5/17/2017</c:v>
                </c:pt>
                <c:pt idx="496">
                  <c:v>5/18/2017</c:v>
                </c:pt>
                <c:pt idx="497">
                  <c:v>5/19/2017</c:v>
                </c:pt>
                <c:pt idx="498">
                  <c:v>5/22/2017</c:v>
                </c:pt>
                <c:pt idx="499">
                  <c:v>5/23/2017</c:v>
                </c:pt>
                <c:pt idx="500">
                  <c:v>5/24/2017</c:v>
                </c:pt>
                <c:pt idx="501">
                  <c:v>5/25/2017</c:v>
                </c:pt>
                <c:pt idx="502">
                  <c:v>5/26/2017</c:v>
                </c:pt>
                <c:pt idx="503">
                  <c:v>5/30/2017</c:v>
                </c:pt>
                <c:pt idx="504">
                  <c:v>5/31/2017</c:v>
                </c:pt>
                <c:pt idx="505">
                  <c:v>6/1/2017</c:v>
                </c:pt>
                <c:pt idx="506">
                  <c:v>6/2/2017</c:v>
                </c:pt>
                <c:pt idx="507">
                  <c:v>6/5/2017</c:v>
                </c:pt>
                <c:pt idx="508">
                  <c:v>6/6/2017</c:v>
                </c:pt>
                <c:pt idx="509">
                  <c:v>6/7/2017</c:v>
                </c:pt>
                <c:pt idx="510">
                  <c:v>6/8/2017</c:v>
                </c:pt>
                <c:pt idx="511">
                  <c:v>6/9/2017</c:v>
                </c:pt>
                <c:pt idx="512">
                  <c:v>6/12/2017</c:v>
                </c:pt>
                <c:pt idx="513">
                  <c:v>6/13/2017</c:v>
                </c:pt>
                <c:pt idx="514">
                  <c:v>6/14/2017</c:v>
                </c:pt>
                <c:pt idx="515">
                  <c:v>6/15/2017</c:v>
                </c:pt>
                <c:pt idx="516">
                  <c:v>6/16/2017</c:v>
                </c:pt>
                <c:pt idx="517">
                  <c:v>6/19/2017</c:v>
                </c:pt>
                <c:pt idx="518">
                  <c:v>6/20/2017</c:v>
                </c:pt>
                <c:pt idx="519">
                  <c:v>6/21/2017</c:v>
                </c:pt>
                <c:pt idx="520">
                  <c:v>6/22/2017</c:v>
                </c:pt>
                <c:pt idx="521">
                  <c:v>6/23/2017</c:v>
                </c:pt>
                <c:pt idx="522">
                  <c:v>6/26/2017</c:v>
                </c:pt>
                <c:pt idx="523">
                  <c:v>6/27/2017</c:v>
                </c:pt>
                <c:pt idx="524">
                  <c:v>6/28/2017</c:v>
                </c:pt>
                <c:pt idx="525">
                  <c:v>6/29/2017</c:v>
                </c:pt>
                <c:pt idx="526">
                  <c:v>6/30/2017</c:v>
                </c:pt>
                <c:pt idx="527">
                  <c:v>7/3/2017</c:v>
                </c:pt>
                <c:pt idx="528">
                  <c:v>7/5/2017</c:v>
                </c:pt>
                <c:pt idx="529">
                  <c:v>7/6/2017</c:v>
                </c:pt>
                <c:pt idx="530">
                  <c:v>7/7/2017</c:v>
                </c:pt>
                <c:pt idx="531">
                  <c:v>7/10/2017</c:v>
                </c:pt>
                <c:pt idx="532">
                  <c:v>7/11/2017</c:v>
                </c:pt>
                <c:pt idx="533">
                  <c:v>7/12/2017</c:v>
                </c:pt>
                <c:pt idx="534">
                  <c:v>7/13/2017</c:v>
                </c:pt>
                <c:pt idx="535">
                  <c:v>7/14/2017</c:v>
                </c:pt>
                <c:pt idx="536">
                  <c:v>7/17/2017</c:v>
                </c:pt>
                <c:pt idx="537">
                  <c:v>7/18/2017</c:v>
                </c:pt>
                <c:pt idx="538">
                  <c:v>7/19/2017</c:v>
                </c:pt>
                <c:pt idx="539">
                  <c:v>7/20/2017</c:v>
                </c:pt>
                <c:pt idx="540">
                  <c:v>7/21/2017</c:v>
                </c:pt>
                <c:pt idx="541">
                  <c:v>7/24/2017</c:v>
                </c:pt>
                <c:pt idx="542">
                  <c:v>7/25/2017</c:v>
                </c:pt>
                <c:pt idx="543">
                  <c:v>7/26/2017</c:v>
                </c:pt>
                <c:pt idx="544">
                  <c:v>7/27/2017</c:v>
                </c:pt>
                <c:pt idx="545">
                  <c:v>7/28/2017</c:v>
                </c:pt>
                <c:pt idx="546">
                  <c:v>7/31/2017</c:v>
                </c:pt>
                <c:pt idx="547">
                  <c:v>8/1/2017</c:v>
                </c:pt>
                <c:pt idx="548">
                  <c:v>8/2/2017</c:v>
                </c:pt>
                <c:pt idx="549">
                  <c:v>8/3/2017</c:v>
                </c:pt>
                <c:pt idx="550">
                  <c:v>8/4/2017</c:v>
                </c:pt>
                <c:pt idx="551">
                  <c:v>8/7/2017</c:v>
                </c:pt>
                <c:pt idx="552">
                  <c:v>8/8/2017</c:v>
                </c:pt>
                <c:pt idx="553">
                  <c:v>8/9/2017</c:v>
                </c:pt>
                <c:pt idx="554">
                  <c:v>8/10/2017</c:v>
                </c:pt>
                <c:pt idx="555">
                  <c:v>8/11/2017</c:v>
                </c:pt>
                <c:pt idx="556">
                  <c:v>8/14/2017</c:v>
                </c:pt>
                <c:pt idx="557">
                  <c:v>8/15/2017</c:v>
                </c:pt>
                <c:pt idx="558">
                  <c:v>8/16/2017</c:v>
                </c:pt>
                <c:pt idx="559">
                  <c:v>8/17/2017</c:v>
                </c:pt>
                <c:pt idx="560">
                  <c:v>8/18/2017</c:v>
                </c:pt>
                <c:pt idx="561">
                  <c:v>8/21/2017</c:v>
                </c:pt>
                <c:pt idx="562">
                  <c:v>8/22/2017</c:v>
                </c:pt>
                <c:pt idx="563">
                  <c:v>8/23/2017</c:v>
                </c:pt>
                <c:pt idx="564">
                  <c:v>8/24/2017</c:v>
                </c:pt>
                <c:pt idx="565">
                  <c:v>8/25/2017</c:v>
                </c:pt>
                <c:pt idx="566">
                  <c:v>8/28/2017</c:v>
                </c:pt>
                <c:pt idx="567">
                  <c:v>8/29/2017</c:v>
                </c:pt>
                <c:pt idx="568">
                  <c:v>8/30/2017</c:v>
                </c:pt>
                <c:pt idx="569">
                  <c:v>8/31/2017</c:v>
                </c:pt>
                <c:pt idx="570">
                  <c:v>9/1/2017</c:v>
                </c:pt>
                <c:pt idx="571">
                  <c:v>9/5/2017</c:v>
                </c:pt>
                <c:pt idx="572">
                  <c:v>9/6/2017</c:v>
                </c:pt>
                <c:pt idx="573">
                  <c:v>9/7/2017</c:v>
                </c:pt>
                <c:pt idx="574">
                  <c:v>9/8/2017</c:v>
                </c:pt>
                <c:pt idx="575">
                  <c:v>9/11/2017</c:v>
                </c:pt>
                <c:pt idx="576">
                  <c:v>9/12/2017</c:v>
                </c:pt>
                <c:pt idx="577">
                  <c:v>9/13/2017</c:v>
                </c:pt>
                <c:pt idx="578">
                  <c:v>9/14/2017</c:v>
                </c:pt>
                <c:pt idx="579">
                  <c:v>9/15/2017</c:v>
                </c:pt>
                <c:pt idx="580">
                  <c:v>9/18/2017</c:v>
                </c:pt>
                <c:pt idx="581">
                  <c:v>9/19/2017</c:v>
                </c:pt>
                <c:pt idx="582">
                  <c:v>9/20/2017</c:v>
                </c:pt>
                <c:pt idx="583">
                  <c:v>9/21/2017</c:v>
                </c:pt>
                <c:pt idx="584">
                  <c:v>9/22/2017</c:v>
                </c:pt>
                <c:pt idx="585">
                  <c:v>9/25/2017</c:v>
                </c:pt>
                <c:pt idx="586">
                  <c:v>9/26/2017</c:v>
                </c:pt>
                <c:pt idx="587">
                  <c:v>9/27/2017</c:v>
                </c:pt>
                <c:pt idx="588">
                  <c:v>9/28/2017</c:v>
                </c:pt>
                <c:pt idx="589">
                  <c:v>9/29/2017</c:v>
                </c:pt>
                <c:pt idx="590">
                  <c:v>10/2/2017</c:v>
                </c:pt>
                <c:pt idx="591">
                  <c:v>10/3/2017</c:v>
                </c:pt>
                <c:pt idx="592">
                  <c:v>10/4/2017</c:v>
                </c:pt>
                <c:pt idx="593">
                  <c:v>10/5/2017</c:v>
                </c:pt>
                <c:pt idx="594">
                  <c:v>10/6/2017</c:v>
                </c:pt>
                <c:pt idx="595">
                  <c:v>10/9/2017</c:v>
                </c:pt>
                <c:pt idx="596">
                  <c:v>10/10/2017</c:v>
                </c:pt>
                <c:pt idx="597">
                  <c:v>10/11/2017</c:v>
                </c:pt>
                <c:pt idx="598">
                  <c:v>10/12/2017</c:v>
                </c:pt>
                <c:pt idx="599">
                  <c:v>10/13/2017</c:v>
                </c:pt>
                <c:pt idx="600">
                  <c:v>10/16/2017</c:v>
                </c:pt>
                <c:pt idx="601">
                  <c:v>10/17/2017</c:v>
                </c:pt>
                <c:pt idx="602">
                  <c:v>10/18/2017</c:v>
                </c:pt>
                <c:pt idx="603">
                  <c:v>10/19/2017</c:v>
                </c:pt>
                <c:pt idx="604">
                  <c:v>10/20/2017</c:v>
                </c:pt>
                <c:pt idx="605">
                  <c:v>10/23/2017</c:v>
                </c:pt>
                <c:pt idx="606">
                  <c:v>10/24/2017</c:v>
                </c:pt>
                <c:pt idx="607">
                  <c:v>10/25/2017</c:v>
                </c:pt>
                <c:pt idx="608">
                  <c:v>10/26/2017</c:v>
                </c:pt>
                <c:pt idx="609">
                  <c:v>10/27/2017</c:v>
                </c:pt>
                <c:pt idx="610">
                  <c:v>10/30/2017</c:v>
                </c:pt>
                <c:pt idx="611">
                  <c:v>10/31/2017</c:v>
                </c:pt>
                <c:pt idx="612">
                  <c:v>11/1/2017</c:v>
                </c:pt>
                <c:pt idx="613">
                  <c:v>11/2/2017</c:v>
                </c:pt>
                <c:pt idx="614">
                  <c:v>11/3/2017</c:v>
                </c:pt>
                <c:pt idx="615">
                  <c:v>11/6/2017</c:v>
                </c:pt>
                <c:pt idx="616">
                  <c:v>11/7/2017</c:v>
                </c:pt>
                <c:pt idx="617">
                  <c:v>11/8/2017</c:v>
                </c:pt>
                <c:pt idx="618">
                  <c:v>11/9/2017</c:v>
                </c:pt>
                <c:pt idx="619">
                  <c:v>11/10/2017</c:v>
                </c:pt>
                <c:pt idx="620">
                  <c:v>11/13/2017</c:v>
                </c:pt>
                <c:pt idx="621">
                  <c:v>11/14/2017</c:v>
                </c:pt>
                <c:pt idx="622">
                  <c:v>11/15/2017</c:v>
                </c:pt>
                <c:pt idx="623">
                  <c:v>11/16/2017</c:v>
                </c:pt>
                <c:pt idx="624">
                  <c:v>11/17/2017</c:v>
                </c:pt>
                <c:pt idx="625">
                  <c:v>11/20/2017</c:v>
                </c:pt>
                <c:pt idx="626">
                  <c:v>11/21/2017</c:v>
                </c:pt>
                <c:pt idx="627">
                  <c:v>11/22/2017</c:v>
                </c:pt>
                <c:pt idx="628">
                  <c:v>11/24/2017</c:v>
                </c:pt>
                <c:pt idx="629">
                  <c:v>11/27/2017</c:v>
                </c:pt>
                <c:pt idx="630">
                  <c:v>11/28/2017</c:v>
                </c:pt>
                <c:pt idx="631">
                  <c:v>11/29/2017</c:v>
                </c:pt>
                <c:pt idx="632">
                  <c:v>11/30/2017</c:v>
                </c:pt>
                <c:pt idx="633">
                  <c:v>12/1/2017</c:v>
                </c:pt>
                <c:pt idx="634">
                  <c:v>12/4/2017</c:v>
                </c:pt>
                <c:pt idx="635">
                  <c:v>12/5/2017</c:v>
                </c:pt>
                <c:pt idx="636">
                  <c:v>12/6/2017</c:v>
                </c:pt>
                <c:pt idx="637">
                  <c:v>12/7/2017</c:v>
                </c:pt>
                <c:pt idx="638">
                  <c:v>12/8/2017</c:v>
                </c:pt>
                <c:pt idx="639">
                  <c:v>12/11/2017</c:v>
                </c:pt>
                <c:pt idx="640">
                  <c:v>12/12/2017</c:v>
                </c:pt>
                <c:pt idx="641">
                  <c:v>12/13/2017</c:v>
                </c:pt>
                <c:pt idx="642">
                  <c:v>12/14/2017</c:v>
                </c:pt>
                <c:pt idx="643">
                  <c:v>12/15/2017</c:v>
                </c:pt>
                <c:pt idx="644">
                  <c:v>12/18/2017</c:v>
                </c:pt>
                <c:pt idx="645">
                  <c:v>12/19/2017</c:v>
                </c:pt>
                <c:pt idx="646">
                  <c:v>12/20/2017</c:v>
                </c:pt>
                <c:pt idx="647">
                  <c:v>12/21/2017</c:v>
                </c:pt>
                <c:pt idx="648">
                  <c:v>12/22/2017</c:v>
                </c:pt>
                <c:pt idx="649">
                  <c:v>12/26/2017</c:v>
                </c:pt>
                <c:pt idx="650">
                  <c:v>12/27/2017</c:v>
                </c:pt>
                <c:pt idx="651">
                  <c:v>12/28/2017</c:v>
                </c:pt>
                <c:pt idx="652">
                  <c:v>12/29/2017</c:v>
                </c:pt>
                <c:pt idx="653">
                  <c:v>1/2/2018</c:v>
                </c:pt>
                <c:pt idx="654">
                  <c:v>1/3/2018</c:v>
                </c:pt>
                <c:pt idx="655">
                  <c:v>1/4/2018</c:v>
                </c:pt>
                <c:pt idx="656">
                  <c:v>1/5/2018</c:v>
                </c:pt>
                <c:pt idx="657">
                  <c:v>1/8/2018</c:v>
                </c:pt>
                <c:pt idx="658">
                  <c:v>1/9/2018</c:v>
                </c:pt>
                <c:pt idx="659">
                  <c:v>1/10/2018</c:v>
                </c:pt>
                <c:pt idx="660">
                  <c:v>1/11/2018</c:v>
                </c:pt>
                <c:pt idx="661">
                  <c:v>1/12/2018</c:v>
                </c:pt>
                <c:pt idx="662">
                  <c:v>1/16/2018</c:v>
                </c:pt>
                <c:pt idx="663">
                  <c:v>1/17/2018</c:v>
                </c:pt>
                <c:pt idx="664">
                  <c:v>1/18/2018</c:v>
                </c:pt>
                <c:pt idx="665">
                  <c:v>1/19/2018</c:v>
                </c:pt>
                <c:pt idx="666">
                  <c:v>1/22/2018</c:v>
                </c:pt>
                <c:pt idx="667">
                  <c:v>1/23/2018</c:v>
                </c:pt>
                <c:pt idx="668">
                  <c:v>1/24/2018</c:v>
                </c:pt>
                <c:pt idx="669">
                  <c:v>1/25/2018</c:v>
                </c:pt>
                <c:pt idx="670">
                  <c:v>1/26/2018</c:v>
                </c:pt>
                <c:pt idx="671">
                  <c:v>1/29/2018</c:v>
                </c:pt>
                <c:pt idx="672">
                  <c:v>1/30/2018</c:v>
                </c:pt>
                <c:pt idx="673">
                  <c:v>1/31/2018</c:v>
                </c:pt>
                <c:pt idx="674">
                  <c:v>2/1/2018</c:v>
                </c:pt>
                <c:pt idx="675">
                  <c:v>2/2/2018</c:v>
                </c:pt>
                <c:pt idx="676">
                  <c:v>2/5/2018</c:v>
                </c:pt>
                <c:pt idx="677">
                  <c:v>2/6/2018</c:v>
                </c:pt>
                <c:pt idx="678">
                  <c:v>2/7/2018</c:v>
                </c:pt>
                <c:pt idx="679">
                  <c:v>2/8/2018</c:v>
                </c:pt>
                <c:pt idx="680">
                  <c:v>2/9/2018</c:v>
                </c:pt>
                <c:pt idx="681">
                  <c:v>2/12/2018</c:v>
                </c:pt>
                <c:pt idx="682">
                  <c:v>2/13/2018</c:v>
                </c:pt>
                <c:pt idx="683">
                  <c:v>2/14/2018</c:v>
                </c:pt>
                <c:pt idx="684">
                  <c:v>2/15/2018</c:v>
                </c:pt>
                <c:pt idx="685">
                  <c:v>2/16/2018</c:v>
                </c:pt>
                <c:pt idx="686">
                  <c:v>2/20/2018</c:v>
                </c:pt>
                <c:pt idx="687">
                  <c:v>2/21/2018</c:v>
                </c:pt>
                <c:pt idx="688">
                  <c:v>2/22/2018</c:v>
                </c:pt>
                <c:pt idx="689">
                  <c:v>2/23/2018</c:v>
                </c:pt>
                <c:pt idx="690">
                  <c:v>2/26/2018</c:v>
                </c:pt>
                <c:pt idx="691">
                  <c:v>2/27/2018</c:v>
                </c:pt>
                <c:pt idx="692">
                  <c:v>2/28/2018</c:v>
                </c:pt>
                <c:pt idx="693">
                  <c:v>3/1/2018</c:v>
                </c:pt>
                <c:pt idx="694">
                  <c:v>3/2/2018</c:v>
                </c:pt>
                <c:pt idx="695">
                  <c:v>3/5/2018</c:v>
                </c:pt>
                <c:pt idx="696">
                  <c:v>3/6/2018</c:v>
                </c:pt>
                <c:pt idx="697">
                  <c:v>3/7/2018</c:v>
                </c:pt>
                <c:pt idx="698">
                  <c:v>3/8/2018</c:v>
                </c:pt>
                <c:pt idx="699">
                  <c:v>3/9/2018</c:v>
                </c:pt>
                <c:pt idx="700">
                  <c:v>3/12/2018</c:v>
                </c:pt>
                <c:pt idx="701">
                  <c:v>3/13/2018</c:v>
                </c:pt>
                <c:pt idx="702">
                  <c:v>3/14/2018</c:v>
                </c:pt>
                <c:pt idx="703">
                  <c:v>3/15/2018</c:v>
                </c:pt>
                <c:pt idx="704">
                  <c:v>3/16/2018</c:v>
                </c:pt>
                <c:pt idx="705">
                  <c:v>3/19/2018</c:v>
                </c:pt>
                <c:pt idx="706">
                  <c:v>3/20/2018</c:v>
                </c:pt>
                <c:pt idx="707">
                  <c:v>3/21/2018</c:v>
                </c:pt>
                <c:pt idx="708">
                  <c:v>3/22/2018</c:v>
                </c:pt>
                <c:pt idx="709">
                  <c:v>3/23/2018</c:v>
                </c:pt>
                <c:pt idx="710">
                  <c:v>3/26/2018</c:v>
                </c:pt>
                <c:pt idx="711">
                  <c:v>3/27/2018</c:v>
                </c:pt>
                <c:pt idx="712">
                  <c:v>3/28/2018</c:v>
                </c:pt>
                <c:pt idx="713">
                  <c:v>3/29/2018</c:v>
                </c:pt>
                <c:pt idx="714">
                  <c:v>4/2/2018</c:v>
                </c:pt>
                <c:pt idx="715">
                  <c:v>4/3/2018</c:v>
                </c:pt>
                <c:pt idx="716">
                  <c:v>4/4/2018</c:v>
                </c:pt>
                <c:pt idx="717">
                  <c:v>4/5/2018</c:v>
                </c:pt>
                <c:pt idx="718">
                  <c:v>4/6/2018</c:v>
                </c:pt>
                <c:pt idx="719">
                  <c:v>4/9/2018</c:v>
                </c:pt>
                <c:pt idx="720">
                  <c:v>4/10/2018</c:v>
                </c:pt>
                <c:pt idx="721">
                  <c:v>4/11/2018</c:v>
                </c:pt>
                <c:pt idx="722">
                  <c:v>4/12/2018</c:v>
                </c:pt>
                <c:pt idx="723">
                  <c:v>4/13/2018</c:v>
                </c:pt>
                <c:pt idx="724">
                  <c:v>4/16/2018</c:v>
                </c:pt>
                <c:pt idx="725">
                  <c:v>4/17/2018</c:v>
                </c:pt>
                <c:pt idx="726">
                  <c:v>4/18/2018</c:v>
                </c:pt>
                <c:pt idx="727">
                  <c:v>4/19/2018</c:v>
                </c:pt>
                <c:pt idx="728">
                  <c:v>4/20/2018</c:v>
                </c:pt>
                <c:pt idx="729">
                  <c:v>4/23/2018</c:v>
                </c:pt>
                <c:pt idx="730">
                  <c:v>4/24/2018</c:v>
                </c:pt>
                <c:pt idx="731">
                  <c:v>4/25/2018</c:v>
                </c:pt>
                <c:pt idx="732">
                  <c:v>4/26/2018</c:v>
                </c:pt>
                <c:pt idx="733">
                  <c:v>4/27/2018</c:v>
                </c:pt>
                <c:pt idx="734">
                  <c:v>4/30/2018</c:v>
                </c:pt>
                <c:pt idx="735">
                  <c:v>5/1/2018</c:v>
                </c:pt>
                <c:pt idx="736">
                  <c:v>5/2/2018</c:v>
                </c:pt>
                <c:pt idx="737">
                  <c:v>5/3/2018</c:v>
                </c:pt>
                <c:pt idx="738">
                  <c:v>5/4/2018</c:v>
                </c:pt>
                <c:pt idx="739">
                  <c:v>5/7/2018</c:v>
                </c:pt>
                <c:pt idx="740">
                  <c:v>5/8/2018</c:v>
                </c:pt>
                <c:pt idx="741">
                  <c:v>5/9/2018</c:v>
                </c:pt>
                <c:pt idx="742">
                  <c:v>5/10/2018</c:v>
                </c:pt>
                <c:pt idx="743">
                  <c:v>5/11/2018</c:v>
                </c:pt>
                <c:pt idx="744">
                  <c:v>5/14/2018</c:v>
                </c:pt>
                <c:pt idx="745">
                  <c:v>5/15/2018</c:v>
                </c:pt>
                <c:pt idx="746">
                  <c:v>5/16/2018</c:v>
                </c:pt>
                <c:pt idx="747">
                  <c:v>5/17/2018</c:v>
                </c:pt>
                <c:pt idx="748">
                  <c:v>5/18/2018</c:v>
                </c:pt>
                <c:pt idx="749">
                  <c:v>5/21/2018</c:v>
                </c:pt>
                <c:pt idx="750">
                  <c:v>5/22/2018</c:v>
                </c:pt>
                <c:pt idx="751">
                  <c:v>5/23/2018</c:v>
                </c:pt>
                <c:pt idx="752">
                  <c:v>5/24/2018</c:v>
                </c:pt>
                <c:pt idx="753">
                  <c:v>5/25/2018</c:v>
                </c:pt>
                <c:pt idx="754">
                  <c:v>5/29/2018</c:v>
                </c:pt>
                <c:pt idx="755">
                  <c:v>5/30/2018</c:v>
                </c:pt>
                <c:pt idx="756">
                  <c:v>5/31/2018</c:v>
                </c:pt>
                <c:pt idx="757">
                  <c:v>6/1/2018</c:v>
                </c:pt>
                <c:pt idx="758">
                  <c:v>6/4/2018</c:v>
                </c:pt>
                <c:pt idx="759">
                  <c:v>6/5/2018</c:v>
                </c:pt>
                <c:pt idx="760">
                  <c:v>6/6/2018</c:v>
                </c:pt>
                <c:pt idx="761">
                  <c:v>6/7/2018</c:v>
                </c:pt>
                <c:pt idx="762">
                  <c:v>6/8/2018</c:v>
                </c:pt>
                <c:pt idx="763">
                  <c:v>6/11/2018</c:v>
                </c:pt>
                <c:pt idx="764">
                  <c:v>6/12/2018</c:v>
                </c:pt>
                <c:pt idx="765">
                  <c:v>6/13/2018</c:v>
                </c:pt>
                <c:pt idx="766">
                  <c:v>6/14/2018</c:v>
                </c:pt>
                <c:pt idx="767">
                  <c:v>6/15/2018</c:v>
                </c:pt>
                <c:pt idx="768">
                  <c:v>6/18/2018</c:v>
                </c:pt>
                <c:pt idx="769">
                  <c:v>6/19/2018</c:v>
                </c:pt>
                <c:pt idx="770">
                  <c:v>6/20/2018</c:v>
                </c:pt>
                <c:pt idx="771">
                  <c:v>6/21/2018</c:v>
                </c:pt>
                <c:pt idx="772">
                  <c:v>6/22/2018</c:v>
                </c:pt>
                <c:pt idx="773">
                  <c:v>6/25/2018</c:v>
                </c:pt>
                <c:pt idx="774">
                  <c:v>6/26/2018</c:v>
                </c:pt>
                <c:pt idx="775">
                  <c:v>6/27/2018</c:v>
                </c:pt>
                <c:pt idx="776">
                  <c:v>6/28/2018</c:v>
                </c:pt>
                <c:pt idx="777">
                  <c:v>6/29/2018</c:v>
                </c:pt>
                <c:pt idx="778">
                  <c:v>7/2/2018</c:v>
                </c:pt>
                <c:pt idx="779">
                  <c:v>7/3/2018</c:v>
                </c:pt>
                <c:pt idx="780">
                  <c:v>7/5/2018</c:v>
                </c:pt>
                <c:pt idx="781">
                  <c:v>7/6/2018</c:v>
                </c:pt>
                <c:pt idx="782">
                  <c:v>7/9/2018</c:v>
                </c:pt>
                <c:pt idx="783">
                  <c:v>7/10/2018</c:v>
                </c:pt>
                <c:pt idx="784">
                  <c:v>7/11/2018</c:v>
                </c:pt>
                <c:pt idx="785">
                  <c:v>7/12/2018</c:v>
                </c:pt>
                <c:pt idx="786">
                  <c:v>7/13/2018</c:v>
                </c:pt>
                <c:pt idx="787">
                  <c:v>7/16/2018</c:v>
                </c:pt>
                <c:pt idx="788">
                  <c:v>7/17/2018</c:v>
                </c:pt>
                <c:pt idx="789">
                  <c:v>7/18/2018</c:v>
                </c:pt>
                <c:pt idx="790">
                  <c:v>7/19/2018</c:v>
                </c:pt>
                <c:pt idx="791">
                  <c:v>7/20/2018</c:v>
                </c:pt>
                <c:pt idx="792">
                  <c:v>7/23/2018</c:v>
                </c:pt>
                <c:pt idx="793">
                  <c:v>7/24/2018</c:v>
                </c:pt>
                <c:pt idx="794">
                  <c:v>7/25/2018</c:v>
                </c:pt>
                <c:pt idx="795">
                  <c:v>7/26/2018</c:v>
                </c:pt>
                <c:pt idx="796">
                  <c:v>7/27/2018</c:v>
                </c:pt>
                <c:pt idx="797">
                  <c:v>7/30/2018</c:v>
                </c:pt>
                <c:pt idx="798">
                  <c:v>7/31/2018</c:v>
                </c:pt>
                <c:pt idx="799">
                  <c:v>8/1/2018</c:v>
                </c:pt>
                <c:pt idx="800">
                  <c:v>8/2/2018</c:v>
                </c:pt>
                <c:pt idx="801">
                  <c:v>8/3/2018</c:v>
                </c:pt>
                <c:pt idx="802">
                  <c:v>8/6/2018</c:v>
                </c:pt>
                <c:pt idx="803">
                  <c:v>8/7/2018</c:v>
                </c:pt>
                <c:pt idx="804">
                  <c:v>8/8/2018</c:v>
                </c:pt>
                <c:pt idx="805">
                  <c:v>8/9/2018</c:v>
                </c:pt>
                <c:pt idx="806">
                  <c:v>8/10/2018</c:v>
                </c:pt>
                <c:pt idx="807">
                  <c:v>8/13/2018</c:v>
                </c:pt>
                <c:pt idx="808">
                  <c:v>8/14/2018</c:v>
                </c:pt>
                <c:pt idx="809">
                  <c:v>8/15/2018</c:v>
                </c:pt>
                <c:pt idx="810">
                  <c:v>8/16/2018</c:v>
                </c:pt>
                <c:pt idx="811">
                  <c:v>8/17/2018</c:v>
                </c:pt>
                <c:pt idx="812">
                  <c:v>8/20/2018</c:v>
                </c:pt>
                <c:pt idx="813">
                  <c:v>8/21/2018</c:v>
                </c:pt>
                <c:pt idx="814">
                  <c:v>8/22/2018</c:v>
                </c:pt>
                <c:pt idx="815">
                  <c:v>8/23/2018</c:v>
                </c:pt>
                <c:pt idx="816">
                  <c:v>8/24/2018</c:v>
                </c:pt>
                <c:pt idx="817">
                  <c:v>8/27/2018</c:v>
                </c:pt>
                <c:pt idx="818">
                  <c:v>8/28/2018</c:v>
                </c:pt>
                <c:pt idx="819">
                  <c:v>8/29/2018</c:v>
                </c:pt>
                <c:pt idx="820">
                  <c:v>8/30/2018</c:v>
                </c:pt>
                <c:pt idx="821">
                  <c:v>8/31/2018</c:v>
                </c:pt>
                <c:pt idx="822">
                  <c:v>9/4/2018</c:v>
                </c:pt>
                <c:pt idx="823">
                  <c:v>9/5/2018</c:v>
                </c:pt>
                <c:pt idx="824">
                  <c:v>9/6/2018</c:v>
                </c:pt>
                <c:pt idx="825">
                  <c:v>9/7/2018</c:v>
                </c:pt>
                <c:pt idx="826">
                  <c:v>9/10/2018</c:v>
                </c:pt>
                <c:pt idx="827">
                  <c:v>9/11/2018</c:v>
                </c:pt>
                <c:pt idx="828">
                  <c:v>9/12/2018</c:v>
                </c:pt>
                <c:pt idx="829">
                  <c:v>9/13/2018</c:v>
                </c:pt>
                <c:pt idx="830">
                  <c:v>9/14/2018</c:v>
                </c:pt>
                <c:pt idx="831">
                  <c:v>9/17/2018</c:v>
                </c:pt>
                <c:pt idx="832">
                  <c:v>9/18/2018</c:v>
                </c:pt>
                <c:pt idx="833">
                  <c:v>9/19/2018</c:v>
                </c:pt>
                <c:pt idx="834">
                  <c:v>9/20/2018</c:v>
                </c:pt>
                <c:pt idx="835">
                  <c:v>9/21/2018</c:v>
                </c:pt>
                <c:pt idx="836">
                  <c:v>9/24/2018</c:v>
                </c:pt>
                <c:pt idx="837">
                  <c:v>9/25/2018</c:v>
                </c:pt>
                <c:pt idx="838">
                  <c:v>9/26/2018</c:v>
                </c:pt>
                <c:pt idx="839">
                  <c:v>9/27/2018</c:v>
                </c:pt>
                <c:pt idx="840">
                  <c:v>9/28/2018</c:v>
                </c:pt>
                <c:pt idx="841">
                  <c:v>10/1/2018</c:v>
                </c:pt>
                <c:pt idx="842">
                  <c:v>10/2/2018</c:v>
                </c:pt>
                <c:pt idx="843">
                  <c:v>10/3/2018</c:v>
                </c:pt>
                <c:pt idx="844">
                  <c:v>10/4/2018</c:v>
                </c:pt>
                <c:pt idx="845">
                  <c:v>10/5/2018</c:v>
                </c:pt>
                <c:pt idx="846">
                  <c:v>10/8/2018</c:v>
                </c:pt>
                <c:pt idx="847">
                  <c:v>10/9/2018</c:v>
                </c:pt>
                <c:pt idx="848">
                  <c:v>10/10/2018</c:v>
                </c:pt>
                <c:pt idx="849">
                  <c:v>10/11/2018</c:v>
                </c:pt>
                <c:pt idx="850">
                  <c:v>10/12/2018</c:v>
                </c:pt>
                <c:pt idx="851">
                  <c:v>10/15/2018</c:v>
                </c:pt>
                <c:pt idx="852">
                  <c:v>10/16/2018</c:v>
                </c:pt>
                <c:pt idx="853">
                  <c:v>10/17/2018</c:v>
                </c:pt>
                <c:pt idx="854">
                  <c:v>10/18/2018</c:v>
                </c:pt>
                <c:pt idx="855">
                  <c:v>10/19/2018</c:v>
                </c:pt>
                <c:pt idx="856">
                  <c:v>10/22/2018</c:v>
                </c:pt>
                <c:pt idx="857">
                  <c:v>10/23/2018</c:v>
                </c:pt>
                <c:pt idx="858">
                  <c:v>10/24/2018</c:v>
                </c:pt>
                <c:pt idx="859">
                  <c:v>10/25/2018</c:v>
                </c:pt>
                <c:pt idx="860">
                  <c:v>10/26/2018</c:v>
                </c:pt>
                <c:pt idx="861">
                  <c:v>10/29/2018</c:v>
                </c:pt>
                <c:pt idx="862">
                  <c:v>10/30/2018</c:v>
                </c:pt>
                <c:pt idx="863">
                  <c:v>10/31/2018</c:v>
                </c:pt>
                <c:pt idx="864">
                  <c:v>11/1/2018</c:v>
                </c:pt>
                <c:pt idx="865">
                  <c:v>11/2/2018</c:v>
                </c:pt>
                <c:pt idx="866">
                  <c:v>11/5/2018</c:v>
                </c:pt>
                <c:pt idx="867">
                  <c:v>11/6/2018</c:v>
                </c:pt>
                <c:pt idx="868">
                  <c:v>11/7/2018</c:v>
                </c:pt>
                <c:pt idx="869">
                  <c:v>11/8/2018</c:v>
                </c:pt>
                <c:pt idx="870">
                  <c:v>11/9/2018</c:v>
                </c:pt>
                <c:pt idx="871">
                  <c:v>11/12/2018</c:v>
                </c:pt>
                <c:pt idx="872">
                  <c:v>11/13/2018</c:v>
                </c:pt>
                <c:pt idx="873">
                  <c:v>11/14/2018</c:v>
                </c:pt>
                <c:pt idx="874">
                  <c:v>11/15/2018</c:v>
                </c:pt>
                <c:pt idx="875">
                  <c:v>11/16/2018</c:v>
                </c:pt>
                <c:pt idx="876">
                  <c:v>11/19/2018</c:v>
                </c:pt>
                <c:pt idx="877">
                  <c:v>11/20/2018</c:v>
                </c:pt>
                <c:pt idx="878">
                  <c:v>11/21/2018</c:v>
                </c:pt>
                <c:pt idx="879">
                  <c:v>11/23/2018</c:v>
                </c:pt>
                <c:pt idx="880">
                  <c:v>11/26/2018</c:v>
                </c:pt>
                <c:pt idx="881">
                  <c:v>11/27/2018</c:v>
                </c:pt>
                <c:pt idx="882">
                  <c:v>11/28/2018</c:v>
                </c:pt>
                <c:pt idx="883">
                  <c:v>11/29/2018</c:v>
                </c:pt>
                <c:pt idx="884">
                  <c:v>11/30/2018</c:v>
                </c:pt>
                <c:pt idx="885">
                  <c:v>12/3/2018</c:v>
                </c:pt>
                <c:pt idx="886">
                  <c:v>12/4/2018</c:v>
                </c:pt>
                <c:pt idx="887">
                  <c:v>12/6/2018</c:v>
                </c:pt>
                <c:pt idx="888">
                  <c:v>12/7/2018</c:v>
                </c:pt>
                <c:pt idx="889">
                  <c:v>12/10/2018</c:v>
                </c:pt>
                <c:pt idx="890">
                  <c:v>12/11/2018</c:v>
                </c:pt>
                <c:pt idx="891">
                  <c:v>12/12/2018</c:v>
                </c:pt>
                <c:pt idx="892">
                  <c:v>12/13/2018</c:v>
                </c:pt>
                <c:pt idx="893">
                  <c:v>12/14/2018</c:v>
                </c:pt>
                <c:pt idx="894">
                  <c:v>12/17/2018</c:v>
                </c:pt>
                <c:pt idx="895">
                  <c:v>12/18/2018</c:v>
                </c:pt>
                <c:pt idx="896">
                  <c:v>12/19/2018</c:v>
                </c:pt>
                <c:pt idx="897">
                  <c:v>12/20/2018</c:v>
                </c:pt>
                <c:pt idx="898">
                  <c:v>12/21/2018</c:v>
                </c:pt>
                <c:pt idx="899">
                  <c:v>12/24/2018</c:v>
                </c:pt>
                <c:pt idx="900">
                  <c:v>12/26/2018</c:v>
                </c:pt>
                <c:pt idx="901">
                  <c:v>12/27/2018</c:v>
                </c:pt>
                <c:pt idx="902">
                  <c:v>12/28/2018</c:v>
                </c:pt>
                <c:pt idx="903">
                  <c:v>12/31/2018</c:v>
                </c:pt>
                <c:pt idx="904">
                  <c:v>1/2/2019</c:v>
                </c:pt>
                <c:pt idx="905">
                  <c:v>1/3/2019</c:v>
                </c:pt>
                <c:pt idx="906">
                  <c:v>1/4/2019</c:v>
                </c:pt>
                <c:pt idx="907">
                  <c:v>1/7/2019</c:v>
                </c:pt>
                <c:pt idx="908">
                  <c:v>1/8/2019</c:v>
                </c:pt>
                <c:pt idx="909">
                  <c:v>1/9/2019</c:v>
                </c:pt>
                <c:pt idx="910">
                  <c:v>1/10/2019</c:v>
                </c:pt>
                <c:pt idx="911">
                  <c:v>1/11/2019</c:v>
                </c:pt>
                <c:pt idx="912">
                  <c:v>1/14/2019</c:v>
                </c:pt>
                <c:pt idx="913">
                  <c:v>1/15/2019</c:v>
                </c:pt>
                <c:pt idx="914">
                  <c:v>1/16/2019</c:v>
                </c:pt>
                <c:pt idx="915">
                  <c:v>1/17/2019</c:v>
                </c:pt>
                <c:pt idx="916">
                  <c:v>1/18/2019</c:v>
                </c:pt>
                <c:pt idx="917">
                  <c:v>1/22/2019</c:v>
                </c:pt>
                <c:pt idx="918">
                  <c:v>1/23/2019</c:v>
                </c:pt>
                <c:pt idx="919">
                  <c:v>1/24/2019</c:v>
                </c:pt>
                <c:pt idx="920">
                  <c:v>1/25/2019</c:v>
                </c:pt>
                <c:pt idx="921">
                  <c:v>1/28/2019</c:v>
                </c:pt>
                <c:pt idx="922">
                  <c:v>1/29/2019</c:v>
                </c:pt>
                <c:pt idx="923">
                  <c:v>1/30/2019</c:v>
                </c:pt>
                <c:pt idx="924">
                  <c:v>1/31/2019</c:v>
                </c:pt>
                <c:pt idx="925">
                  <c:v>2/1/2019</c:v>
                </c:pt>
                <c:pt idx="926">
                  <c:v>2/4/2019</c:v>
                </c:pt>
                <c:pt idx="927">
                  <c:v>2/5/2019</c:v>
                </c:pt>
                <c:pt idx="928">
                  <c:v>2/6/2019</c:v>
                </c:pt>
                <c:pt idx="929">
                  <c:v>2/7/2019</c:v>
                </c:pt>
                <c:pt idx="930">
                  <c:v>2/8/2019</c:v>
                </c:pt>
                <c:pt idx="931">
                  <c:v>2/11/2019</c:v>
                </c:pt>
                <c:pt idx="932">
                  <c:v>2/12/2019</c:v>
                </c:pt>
                <c:pt idx="933">
                  <c:v>2/13/2019</c:v>
                </c:pt>
                <c:pt idx="934">
                  <c:v>2/14/2019</c:v>
                </c:pt>
                <c:pt idx="935">
                  <c:v>2/15/2019</c:v>
                </c:pt>
                <c:pt idx="936">
                  <c:v>2/19/2019</c:v>
                </c:pt>
                <c:pt idx="937">
                  <c:v>2/20/2019</c:v>
                </c:pt>
                <c:pt idx="938">
                  <c:v>2/21/2019</c:v>
                </c:pt>
                <c:pt idx="939">
                  <c:v>2/22/2019</c:v>
                </c:pt>
                <c:pt idx="940">
                  <c:v>2/25/2019</c:v>
                </c:pt>
                <c:pt idx="941">
                  <c:v>2/26/2019</c:v>
                </c:pt>
                <c:pt idx="942">
                  <c:v>2/27/2019</c:v>
                </c:pt>
                <c:pt idx="943">
                  <c:v>2/28/2019</c:v>
                </c:pt>
                <c:pt idx="944">
                  <c:v>3/1/2019</c:v>
                </c:pt>
                <c:pt idx="945">
                  <c:v>3/4/2019</c:v>
                </c:pt>
                <c:pt idx="946">
                  <c:v>3/5/2019</c:v>
                </c:pt>
                <c:pt idx="947">
                  <c:v>3/6/2019</c:v>
                </c:pt>
                <c:pt idx="948">
                  <c:v>3/7/2019</c:v>
                </c:pt>
                <c:pt idx="949">
                  <c:v>3/8/2019</c:v>
                </c:pt>
                <c:pt idx="950">
                  <c:v>3/11/2019</c:v>
                </c:pt>
                <c:pt idx="951">
                  <c:v>3/12/2019</c:v>
                </c:pt>
                <c:pt idx="952">
                  <c:v>3/13/2019</c:v>
                </c:pt>
                <c:pt idx="953">
                  <c:v>3/14/2019</c:v>
                </c:pt>
                <c:pt idx="954">
                  <c:v>3/15/2019</c:v>
                </c:pt>
                <c:pt idx="955">
                  <c:v>3/18/2019</c:v>
                </c:pt>
                <c:pt idx="956">
                  <c:v>3/19/2019</c:v>
                </c:pt>
                <c:pt idx="957">
                  <c:v>3/20/2019</c:v>
                </c:pt>
                <c:pt idx="958">
                  <c:v>3/21/2019</c:v>
                </c:pt>
                <c:pt idx="959">
                  <c:v>3/22/2019</c:v>
                </c:pt>
                <c:pt idx="960">
                  <c:v>3/25/2019</c:v>
                </c:pt>
                <c:pt idx="961">
                  <c:v>3/26/2019</c:v>
                </c:pt>
                <c:pt idx="962">
                  <c:v>3/27/2019</c:v>
                </c:pt>
                <c:pt idx="963">
                  <c:v>3/28/2019</c:v>
                </c:pt>
                <c:pt idx="964">
                  <c:v>3/29/2019</c:v>
                </c:pt>
                <c:pt idx="965">
                  <c:v>4/1/2019</c:v>
                </c:pt>
                <c:pt idx="966">
                  <c:v>4/2/2019</c:v>
                </c:pt>
                <c:pt idx="967">
                  <c:v>4/3/2019</c:v>
                </c:pt>
                <c:pt idx="968">
                  <c:v>4/4/2019</c:v>
                </c:pt>
                <c:pt idx="969">
                  <c:v>4/5/2019</c:v>
                </c:pt>
                <c:pt idx="970">
                  <c:v>4/8/2019</c:v>
                </c:pt>
                <c:pt idx="971">
                  <c:v>4/9/2019</c:v>
                </c:pt>
                <c:pt idx="972">
                  <c:v>4/10/2019</c:v>
                </c:pt>
                <c:pt idx="973">
                  <c:v>4/11/2019</c:v>
                </c:pt>
                <c:pt idx="974">
                  <c:v>4/12/2019</c:v>
                </c:pt>
                <c:pt idx="975">
                  <c:v>4/15/2019</c:v>
                </c:pt>
                <c:pt idx="976">
                  <c:v>4/16/2019</c:v>
                </c:pt>
                <c:pt idx="977">
                  <c:v>4/17/2019</c:v>
                </c:pt>
                <c:pt idx="978">
                  <c:v>4/18/2019</c:v>
                </c:pt>
                <c:pt idx="979">
                  <c:v>4/22/2019</c:v>
                </c:pt>
                <c:pt idx="980">
                  <c:v>4/23/2019</c:v>
                </c:pt>
                <c:pt idx="981">
                  <c:v>4/24/2019</c:v>
                </c:pt>
                <c:pt idx="982">
                  <c:v>4/25/2019</c:v>
                </c:pt>
                <c:pt idx="983">
                  <c:v>4/26/2019</c:v>
                </c:pt>
                <c:pt idx="984">
                  <c:v>4/29/2019</c:v>
                </c:pt>
                <c:pt idx="985">
                  <c:v>4/30/2019</c:v>
                </c:pt>
                <c:pt idx="986">
                  <c:v>5/1/2019</c:v>
                </c:pt>
                <c:pt idx="987">
                  <c:v>5/2/2019</c:v>
                </c:pt>
                <c:pt idx="988">
                  <c:v>5/3/2019</c:v>
                </c:pt>
                <c:pt idx="989">
                  <c:v>5/6/2019</c:v>
                </c:pt>
                <c:pt idx="990">
                  <c:v>5/7/2019</c:v>
                </c:pt>
                <c:pt idx="991">
                  <c:v>5/8/2019</c:v>
                </c:pt>
                <c:pt idx="992">
                  <c:v>5/9/2019</c:v>
                </c:pt>
                <c:pt idx="993">
                  <c:v>5/10/2019</c:v>
                </c:pt>
                <c:pt idx="994">
                  <c:v>5/13/2019</c:v>
                </c:pt>
                <c:pt idx="995">
                  <c:v>5/14/2019</c:v>
                </c:pt>
                <c:pt idx="996">
                  <c:v>5/15/2019</c:v>
                </c:pt>
                <c:pt idx="997">
                  <c:v>5/16/2019</c:v>
                </c:pt>
                <c:pt idx="998">
                  <c:v>5/17/2019</c:v>
                </c:pt>
                <c:pt idx="999">
                  <c:v>5/20/2019</c:v>
                </c:pt>
                <c:pt idx="1000">
                  <c:v>5/21/2019</c:v>
                </c:pt>
                <c:pt idx="1001">
                  <c:v>5/22/2019</c:v>
                </c:pt>
                <c:pt idx="1002">
                  <c:v>5/23/2019</c:v>
                </c:pt>
                <c:pt idx="1003">
                  <c:v>5/24/2019</c:v>
                </c:pt>
                <c:pt idx="1004">
                  <c:v>5/28/2019</c:v>
                </c:pt>
                <c:pt idx="1005">
                  <c:v>5/29/2019</c:v>
                </c:pt>
                <c:pt idx="1006">
                  <c:v>5/30/2019</c:v>
                </c:pt>
                <c:pt idx="1007">
                  <c:v>5/31/2019</c:v>
                </c:pt>
                <c:pt idx="1008">
                  <c:v>6/3/2019</c:v>
                </c:pt>
                <c:pt idx="1009">
                  <c:v>6/4/2019</c:v>
                </c:pt>
                <c:pt idx="1010">
                  <c:v>6/5/2019</c:v>
                </c:pt>
                <c:pt idx="1011">
                  <c:v>6/6/2019</c:v>
                </c:pt>
                <c:pt idx="1012">
                  <c:v>6/7/2019</c:v>
                </c:pt>
                <c:pt idx="1013">
                  <c:v>6/10/2019</c:v>
                </c:pt>
                <c:pt idx="1014">
                  <c:v>6/11/2019</c:v>
                </c:pt>
                <c:pt idx="1015">
                  <c:v>6/12/2019</c:v>
                </c:pt>
                <c:pt idx="1016">
                  <c:v>6/13/2019</c:v>
                </c:pt>
                <c:pt idx="1017">
                  <c:v>6/14/2019</c:v>
                </c:pt>
                <c:pt idx="1018">
                  <c:v>6/17/2019</c:v>
                </c:pt>
                <c:pt idx="1019">
                  <c:v>6/18/2019</c:v>
                </c:pt>
                <c:pt idx="1020">
                  <c:v>6/19/2019</c:v>
                </c:pt>
                <c:pt idx="1021">
                  <c:v>6/20/2019</c:v>
                </c:pt>
                <c:pt idx="1022">
                  <c:v>6/21/2019</c:v>
                </c:pt>
                <c:pt idx="1023">
                  <c:v>6/24/2019</c:v>
                </c:pt>
                <c:pt idx="1024">
                  <c:v>6/25/2019</c:v>
                </c:pt>
                <c:pt idx="1025">
                  <c:v>6/26/2019</c:v>
                </c:pt>
                <c:pt idx="1026">
                  <c:v>6/27/2019</c:v>
                </c:pt>
                <c:pt idx="1027">
                  <c:v>6/28/2019</c:v>
                </c:pt>
                <c:pt idx="1028">
                  <c:v>7/1/2019</c:v>
                </c:pt>
                <c:pt idx="1029">
                  <c:v>7/2/2019</c:v>
                </c:pt>
                <c:pt idx="1030">
                  <c:v>7/3/2019</c:v>
                </c:pt>
                <c:pt idx="1031">
                  <c:v>7/5/2019</c:v>
                </c:pt>
                <c:pt idx="1032">
                  <c:v>7/8/2019</c:v>
                </c:pt>
                <c:pt idx="1033">
                  <c:v>7/9/2019</c:v>
                </c:pt>
                <c:pt idx="1034">
                  <c:v>7/10/2019</c:v>
                </c:pt>
                <c:pt idx="1035">
                  <c:v>7/11/2019</c:v>
                </c:pt>
                <c:pt idx="1036">
                  <c:v>7/12/2019</c:v>
                </c:pt>
                <c:pt idx="1037">
                  <c:v>7/15/2019</c:v>
                </c:pt>
                <c:pt idx="1038">
                  <c:v>7/16/2019</c:v>
                </c:pt>
                <c:pt idx="1039">
                  <c:v>7/17/2019</c:v>
                </c:pt>
                <c:pt idx="1040">
                  <c:v>7/18/2019</c:v>
                </c:pt>
                <c:pt idx="1041">
                  <c:v>7/19/2019</c:v>
                </c:pt>
                <c:pt idx="1042">
                  <c:v>7/22/2019</c:v>
                </c:pt>
                <c:pt idx="1043">
                  <c:v>7/23/2019</c:v>
                </c:pt>
                <c:pt idx="1044">
                  <c:v>7/24/2019</c:v>
                </c:pt>
                <c:pt idx="1045">
                  <c:v>7/25/2019</c:v>
                </c:pt>
                <c:pt idx="1046">
                  <c:v>7/26/2019</c:v>
                </c:pt>
                <c:pt idx="1047">
                  <c:v>7/29/2019</c:v>
                </c:pt>
                <c:pt idx="1048">
                  <c:v>7/30/2019</c:v>
                </c:pt>
                <c:pt idx="1049">
                  <c:v>7/31/2019</c:v>
                </c:pt>
                <c:pt idx="1050">
                  <c:v>8/1/2019</c:v>
                </c:pt>
                <c:pt idx="1051">
                  <c:v>8/2/2019</c:v>
                </c:pt>
                <c:pt idx="1052">
                  <c:v>8/5/2019</c:v>
                </c:pt>
                <c:pt idx="1053">
                  <c:v>8/6/2019</c:v>
                </c:pt>
                <c:pt idx="1054">
                  <c:v>8/7/2019</c:v>
                </c:pt>
                <c:pt idx="1055">
                  <c:v>8/8/2019</c:v>
                </c:pt>
                <c:pt idx="1056">
                  <c:v>8/9/2019</c:v>
                </c:pt>
                <c:pt idx="1057">
                  <c:v>8/12/2019</c:v>
                </c:pt>
                <c:pt idx="1058">
                  <c:v>8/13/2019</c:v>
                </c:pt>
                <c:pt idx="1059">
                  <c:v>8/14/2019</c:v>
                </c:pt>
                <c:pt idx="1060">
                  <c:v>8/15/2019</c:v>
                </c:pt>
                <c:pt idx="1061">
                  <c:v>8/16/2019</c:v>
                </c:pt>
                <c:pt idx="1062">
                  <c:v>8/19/2019</c:v>
                </c:pt>
                <c:pt idx="1063">
                  <c:v>8/20/2019</c:v>
                </c:pt>
                <c:pt idx="1064">
                  <c:v>8/21/2019</c:v>
                </c:pt>
                <c:pt idx="1065">
                  <c:v>8/22/2019</c:v>
                </c:pt>
                <c:pt idx="1066">
                  <c:v>8/23/2019</c:v>
                </c:pt>
                <c:pt idx="1067">
                  <c:v>8/26/2019</c:v>
                </c:pt>
                <c:pt idx="1068">
                  <c:v>8/27/2019</c:v>
                </c:pt>
                <c:pt idx="1069">
                  <c:v>8/28/2019</c:v>
                </c:pt>
                <c:pt idx="1070">
                  <c:v>8/29/2019</c:v>
                </c:pt>
                <c:pt idx="1071">
                  <c:v>8/30/2019</c:v>
                </c:pt>
                <c:pt idx="1072">
                  <c:v>9/3/2019</c:v>
                </c:pt>
                <c:pt idx="1073">
                  <c:v>9/4/2019</c:v>
                </c:pt>
                <c:pt idx="1074">
                  <c:v>9/5/2019</c:v>
                </c:pt>
                <c:pt idx="1075">
                  <c:v>9/6/2019</c:v>
                </c:pt>
                <c:pt idx="1076">
                  <c:v>9/9/2019</c:v>
                </c:pt>
                <c:pt idx="1077">
                  <c:v>9/10/2019</c:v>
                </c:pt>
                <c:pt idx="1078">
                  <c:v>9/11/2019</c:v>
                </c:pt>
                <c:pt idx="1079">
                  <c:v>9/12/2019</c:v>
                </c:pt>
                <c:pt idx="1080">
                  <c:v>9/13/2019</c:v>
                </c:pt>
                <c:pt idx="1081">
                  <c:v>9/16/2019</c:v>
                </c:pt>
                <c:pt idx="1082">
                  <c:v>9/17/2019</c:v>
                </c:pt>
                <c:pt idx="1083">
                  <c:v>9/18/2019</c:v>
                </c:pt>
                <c:pt idx="1084">
                  <c:v>9/19/2019</c:v>
                </c:pt>
                <c:pt idx="1085">
                  <c:v>9/20/2019</c:v>
                </c:pt>
                <c:pt idx="1086">
                  <c:v>9/23/2019</c:v>
                </c:pt>
                <c:pt idx="1087">
                  <c:v>9/24/2019</c:v>
                </c:pt>
                <c:pt idx="1088">
                  <c:v>9/25/2019</c:v>
                </c:pt>
                <c:pt idx="1089">
                  <c:v>9/26/2019</c:v>
                </c:pt>
                <c:pt idx="1090">
                  <c:v>9/27/2019</c:v>
                </c:pt>
                <c:pt idx="1091">
                  <c:v>9/30/2019</c:v>
                </c:pt>
                <c:pt idx="1092">
                  <c:v>10/1/2019</c:v>
                </c:pt>
                <c:pt idx="1093">
                  <c:v>10/2/2019</c:v>
                </c:pt>
                <c:pt idx="1094">
                  <c:v>10/3/2019</c:v>
                </c:pt>
                <c:pt idx="1095">
                  <c:v>10/4/2019</c:v>
                </c:pt>
                <c:pt idx="1096">
                  <c:v>10/7/2019</c:v>
                </c:pt>
                <c:pt idx="1097">
                  <c:v>10/8/2019</c:v>
                </c:pt>
                <c:pt idx="1098">
                  <c:v>10/9/2019</c:v>
                </c:pt>
                <c:pt idx="1099">
                  <c:v>10/10/2019</c:v>
                </c:pt>
                <c:pt idx="1100">
                  <c:v>10/11/2019</c:v>
                </c:pt>
                <c:pt idx="1101">
                  <c:v>10/14/2019</c:v>
                </c:pt>
                <c:pt idx="1102">
                  <c:v>10/15/2019</c:v>
                </c:pt>
                <c:pt idx="1103">
                  <c:v>10/16/2019</c:v>
                </c:pt>
                <c:pt idx="1104">
                  <c:v>10/17/2019</c:v>
                </c:pt>
                <c:pt idx="1105">
                  <c:v>10/18/2019</c:v>
                </c:pt>
                <c:pt idx="1106">
                  <c:v>10/21/2019</c:v>
                </c:pt>
                <c:pt idx="1107">
                  <c:v>10/22/2019</c:v>
                </c:pt>
                <c:pt idx="1108">
                  <c:v>10/23/2019</c:v>
                </c:pt>
                <c:pt idx="1109">
                  <c:v>10/24/2019</c:v>
                </c:pt>
                <c:pt idx="1110">
                  <c:v>10/25/2019</c:v>
                </c:pt>
                <c:pt idx="1111">
                  <c:v>10/28/2019</c:v>
                </c:pt>
                <c:pt idx="1112">
                  <c:v>10/29/2019</c:v>
                </c:pt>
                <c:pt idx="1113">
                  <c:v>10/30/2019</c:v>
                </c:pt>
                <c:pt idx="1114">
                  <c:v>10/31/2019</c:v>
                </c:pt>
                <c:pt idx="1115">
                  <c:v>11/1/2019</c:v>
                </c:pt>
                <c:pt idx="1116">
                  <c:v>11/4/2019</c:v>
                </c:pt>
                <c:pt idx="1117">
                  <c:v>11/5/2019</c:v>
                </c:pt>
                <c:pt idx="1118">
                  <c:v>11/6/2019</c:v>
                </c:pt>
                <c:pt idx="1119">
                  <c:v>11/7/2019</c:v>
                </c:pt>
                <c:pt idx="1120">
                  <c:v>11/8/2019</c:v>
                </c:pt>
                <c:pt idx="1121">
                  <c:v>11/11/2019</c:v>
                </c:pt>
                <c:pt idx="1122">
                  <c:v>11/12/2019</c:v>
                </c:pt>
                <c:pt idx="1123">
                  <c:v>11/13/2019</c:v>
                </c:pt>
                <c:pt idx="1124">
                  <c:v>11/14/2019</c:v>
                </c:pt>
                <c:pt idx="1125">
                  <c:v>11/15/2019</c:v>
                </c:pt>
                <c:pt idx="1126">
                  <c:v>11/18/2019</c:v>
                </c:pt>
                <c:pt idx="1127">
                  <c:v>11/19/2019</c:v>
                </c:pt>
                <c:pt idx="1128">
                  <c:v>11/20/2019</c:v>
                </c:pt>
                <c:pt idx="1129">
                  <c:v>11/21/2019</c:v>
                </c:pt>
                <c:pt idx="1130">
                  <c:v>11/22/2019</c:v>
                </c:pt>
                <c:pt idx="1131">
                  <c:v>11/25/2019</c:v>
                </c:pt>
                <c:pt idx="1132">
                  <c:v>11/26/2019</c:v>
                </c:pt>
                <c:pt idx="1133">
                  <c:v>11/27/2019</c:v>
                </c:pt>
                <c:pt idx="1134">
                  <c:v>11/29/2019</c:v>
                </c:pt>
                <c:pt idx="1135">
                  <c:v>12/2/2019</c:v>
                </c:pt>
                <c:pt idx="1136">
                  <c:v>12/3/2019</c:v>
                </c:pt>
                <c:pt idx="1137">
                  <c:v>12/4/2019</c:v>
                </c:pt>
                <c:pt idx="1138">
                  <c:v>12/5/2019</c:v>
                </c:pt>
                <c:pt idx="1139">
                  <c:v>12/6/2019</c:v>
                </c:pt>
                <c:pt idx="1140">
                  <c:v>12/9/2019</c:v>
                </c:pt>
                <c:pt idx="1141">
                  <c:v>12/10/2019</c:v>
                </c:pt>
                <c:pt idx="1142">
                  <c:v>12/11/2019</c:v>
                </c:pt>
                <c:pt idx="1143">
                  <c:v>12/12/2019</c:v>
                </c:pt>
                <c:pt idx="1144">
                  <c:v>12/13/2019</c:v>
                </c:pt>
                <c:pt idx="1145">
                  <c:v>12/16/2019</c:v>
                </c:pt>
                <c:pt idx="1146">
                  <c:v>12/17/2019</c:v>
                </c:pt>
                <c:pt idx="1147">
                  <c:v>12/18/2019</c:v>
                </c:pt>
                <c:pt idx="1148">
                  <c:v>12/19/2019</c:v>
                </c:pt>
                <c:pt idx="1149">
                  <c:v>12/20/2019</c:v>
                </c:pt>
                <c:pt idx="1150">
                  <c:v>12/23/2019</c:v>
                </c:pt>
                <c:pt idx="1151">
                  <c:v>12/24/2019</c:v>
                </c:pt>
                <c:pt idx="1152">
                  <c:v>12/26/2019</c:v>
                </c:pt>
                <c:pt idx="1153">
                  <c:v>12/27/2019</c:v>
                </c:pt>
                <c:pt idx="1154">
                  <c:v>12/30/2019</c:v>
                </c:pt>
                <c:pt idx="1155">
                  <c:v>12/31/2019</c:v>
                </c:pt>
                <c:pt idx="1156">
                  <c:v>1/2/2020</c:v>
                </c:pt>
                <c:pt idx="1157">
                  <c:v>1/3/2020</c:v>
                </c:pt>
                <c:pt idx="1158">
                  <c:v>1/6/2020</c:v>
                </c:pt>
                <c:pt idx="1159">
                  <c:v>1/7/2020</c:v>
                </c:pt>
                <c:pt idx="1160">
                  <c:v>1/8/2020</c:v>
                </c:pt>
                <c:pt idx="1161">
                  <c:v>1/9/2020</c:v>
                </c:pt>
                <c:pt idx="1162">
                  <c:v>1/10/2020</c:v>
                </c:pt>
                <c:pt idx="1163">
                  <c:v>1/13/2020</c:v>
                </c:pt>
                <c:pt idx="1164">
                  <c:v>1/14/2020</c:v>
                </c:pt>
                <c:pt idx="1165">
                  <c:v>1/15/2020</c:v>
                </c:pt>
                <c:pt idx="1166">
                  <c:v>1/16/2020</c:v>
                </c:pt>
                <c:pt idx="1167">
                  <c:v>1/17/2020</c:v>
                </c:pt>
                <c:pt idx="1168">
                  <c:v>1/21/2020</c:v>
                </c:pt>
                <c:pt idx="1169">
                  <c:v>1/22/2020</c:v>
                </c:pt>
                <c:pt idx="1170">
                  <c:v>1/23/2020</c:v>
                </c:pt>
                <c:pt idx="1171">
                  <c:v>1/24/2020</c:v>
                </c:pt>
                <c:pt idx="1172">
                  <c:v>1/27/2020</c:v>
                </c:pt>
                <c:pt idx="1173">
                  <c:v>1/28/2020</c:v>
                </c:pt>
                <c:pt idx="1174">
                  <c:v>1/29/2020</c:v>
                </c:pt>
                <c:pt idx="1175">
                  <c:v>1/30/2020</c:v>
                </c:pt>
                <c:pt idx="1176">
                  <c:v>1/31/2020</c:v>
                </c:pt>
                <c:pt idx="1177">
                  <c:v>2/3/2020</c:v>
                </c:pt>
                <c:pt idx="1178">
                  <c:v>2/4/2020</c:v>
                </c:pt>
                <c:pt idx="1179">
                  <c:v>2/5/2020</c:v>
                </c:pt>
                <c:pt idx="1180">
                  <c:v>2/6/2020</c:v>
                </c:pt>
                <c:pt idx="1181">
                  <c:v>2/7/2020</c:v>
                </c:pt>
                <c:pt idx="1182">
                  <c:v>2/10/2020</c:v>
                </c:pt>
                <c:pt idx="1183">
                  <c:v>2/11/2020</c:v>
                </c:pt>
                <c:pt idx="1184">
                  <c:v>2/12/2020</c:v>
                </c:pt>
                <c:pt idx="1185">
                  <c:v>2/13/2020</c:v>
                </c:pt>
                <c:pt idx="1186">
                  <c:v>2/14/2020</c:v>
                </c:pt>
                <c:pt idx="1187">
                  <c:v>2/18/2020</c:v>
                </c:pt>
                <c:pt idx="1188">
                  <c:v>2/19/2020</c:v>
                </c:pt>
                <c:pt idx="1189">
                  <c:v>2/20/2020</c:v>
                </c:pt>
                <c:pt idx="1190">
                  <c:v>2/21/2020</c:v>
                </c:pt>
                <c:pt idx="1191">
                  <c:v>2/24/2020</c:v>
                </c:pt>
                <c:pt idx="1192">
                  <c:v>2/25/2020</c:v>
                </c:pt>
                <c:pt idx="1193">
                  <c:v>2/26/2020</c:v>
                </c:pt>
                <c:pt idx="1194">
                  <c:v>2/27/2020</c:v>
                </c:pt>
                <c:pt idx="1195">
                  <c:v>2/28/2020</c:v>
                </c:pt>
                <c:pt idx="1196">
                  <c:v>3/2/2020</c:v>
                </c:pt>
                <c:pt idx="1197">
                  <c:v>3/3/2020</c:v>
                </c:pt>
                <c:pt idx="1198">
                  <c:v>3/4/2020</c:v>
                </c:pt>
                <c:pt idx="1199">
                  <c:v>3/5/2020</c:v>
                </c:pt>
                <c:pt idx="1200">
                  <c:v>3/6/2020</c:v>
                </c:pt>
                <c:pt idx="1201">
                  <c:v>3/9/2020</c:v>
                </c:pt>
                <c:pt idx="1202">
                  <c:v>3/10/2020</c:v>
                </c:pt>
                <c:pt idx="1203">
                  <c:v>3/11/2020</c:v>
                </c:pt>
                <c:pt idx="1204">
                  <c:v>3/12/2020</c:v>
                </c:pt>
                <c:pt idx="1205">
                  <c:v>3/13/2020</c:v>
                </c:pt>
                <c:pt idx="1206">
                  <c:v>3/16/2020</c:v>
                </c:pt>
                <c:pt idx="1207">
                  <c:v>3/17/2020</c:v>
                </c:pt>
                <c:pt idx="1208">
                  <c:v>3/18/2020</c:v>
                </c:pt>
                <c:pt idx="1209">
                  <c:v>3/19/2020</c:v>
                </c:pt>
                <c:pt idx="1210">
                  <c:v>3/20/2020</c:v>
                </c:pt>
                <c:pt idx="1211">
                  <c:v>3/23/2020</c:v>
                </c:pt>
                <c:pt idx="1212">
                  <c:v>3/24/2020</c:v>
                </c:pt>
                <c:pt idx="1213">
                  <c:v>3/25/2020</c:v>
                </c:pt>
                <c:pt idx="1214">
                  <c:v>3/26/2020</c:v>
                </c:pt>
                <c:pt idx="1215">
                  <c:v>3/27/2020</c:v>
                </c:pt>
                <c:pt idx="1216">
                  <c:v>3/30/2020</c:v>
                </c:pt>
                <c:pt idx="1217">
                  <c:v>3/31/2020</c:v>
                </c:pt>
                <c:pt idx="1218">
                  <c:v>4/1/2020</c:v>
                </c:pt>
                <c:pt idx="1219">
                  <c:v>4/2/2020</c:v>
                </c:pt>
                <c:pt idx="1220">
                  <c:v>4/3/2020</c:v>
                </c:pt>
                <c:pt idx="1221">
                  <c:v>4/6/2020</c:v>
                </c:pt>
                <c:pt idx="1222">
                  <c:v>4/7/2020</c:v>
                </c:pt>
                <c:pt idx="1223">
                  <c:v>4/8/2020</c:v>
                </c:pt>
                <c:pt idx="1224">
                  <c:v>4/9/2020</c:v>
                </c:pt>
                <c:pt idx="1225">
                  <c:v>4/13/2020</c:v>
                </c:pt>
                <c:pt idx="1226">
                  <c:v>4/14/2020</c:v>
                </c:pt>
                <c:pt idx="1227">
                  <c:v>4/15/2020</c:v>
                </c:pt>
                <c:pt idx="1228">
                  <c:v>4/16/2020</c:v>
                </c:pt>
                <c:pt idx="1229">
                  <c:v>4/17/2020</c:v>
                </c:pt>
                <c:pt idx="1230">
                  <c:v>4/20/2020</c:v>
                </c:pt>
                <c:pt idx="1231">
                  <c:v>4/21/2020</c:v>
                </c:pt>
                <c:pt idx="1232">
                  <c:v>4/22/2020</c:v>
                </c:pt>
                <c:pt idx="1233">
                  <c:v>4/23/2020</c:v>
                </c:pt>
                <c:pt idx="1234">
                  <c:v>4/24/2020</c:v>
                </c:pt>
                <c:pt idx="1235">
                  <c:v>4/27/2020</c:v>
                </c:pt>
                <c:pt idx="1236">
                  <c:v>4/28/2020</c:v>
                </c:pt>
                <c:pt idx="1237">
                  <c:v>4/29/2020</c:v>
                </c:pt>
                <c:pt idx="1238">
                  <c:v>4/30/2020</c:v>
                </c:pt>
                <c:pt idx="1239">
                  <c:v>5/1/2020</c:v>
                </c:pt>
                <c:pt idx="1240">
                  <c:v>5/4/2020</c:v>
                </c:pt>
                <c:pt idx="1241">
                  <c:v>5/5/2020</c:v>
                </c:pt>
                <c:pt idx="1242">
                  <c:v>5/6/2020</c:v>
                </c:pt>
                <c:pt idx="1243">
                  <c:v>5/7/2020</c:v>
                </c:pt>
                <c:pt idx="1244">
                  <c:v>5/8/2020</c:v>
                </c:pt>
                <c:pt idx="1245">
                  <c:v>5/11/2020</c:v>
                </c:pt>
                <c:pt idx="1246">
                  <c:v>5/12/2020</c:v>
                </c:pt>
                <c:pt idx="1247">
                  <c:v>5/13/2020</c:v>
                </c:pt>
                <c:pt idx="1248">
                  <c:v>5/14/2020</c:v>
                </c:pt>
                <c:pt idx="1249">
                  <c:v>5/15/2020</c:v>
                </c:pt>
                <c:pt idx="1250">
                  <c:v>5/18/2020</c:v>
                </c:pt>
                <c:pt idx="1251">
                  <c:v>5/19/2020</c:v>
                </c:pt>
                <c:pt idx="1252">
                  <c:v>5/20/2020</c:v>
                </c:pt>
                <c:pt idx="1253">
                  <c:v>5/21/2020</c:v>
                </c:pt>
                <c:pt idx="1254">
                  <c:v>5/22/2020</c:v>
                </c:pt>
                <c:pt idx="1255">
                  <c:v>5/26/2020</c:v>
                </c:pt>
                <c:pt idx="1256">
                  <c:v>5/27/2020</c:v>
                </c:pt>
                <c:pt idx="1257">
                  <c:v>5/28/2020</c:v>
                </c:pt>
                <c:pt idx="1258">
                  <c:v>5/29/2020</c:v>
                </c:pt>
                <c:pt idx="1259">
                  <c:v>6/1/2020</c:v>
                </c:pt>
                <c:pt idx="1260">
                  <c:v>6/2/2020</c:v>
                </c:pt>
                <c:pt idx="1261">
                  <c:v>6/3/2020</c:v>
                </c:pt>
                <c:pt idx="1262">
                  <c:v>6/4/2020</c:v>
                </c:pt>
                <c:pt idx="1263">
                  <c:v>6/5/2020</c:v>
                </c:pt>
                <c:pt idx="1264">
                  <c:v>6/8/2020</c:v>
                </c:pt>
                <c:pt idx="1265">
                  <c:v>6/9/2020</c:v>
                </c:pt>
                <c:pt idx="1266">
                  <c:v>6/10/2020</c:v>
                </c:pt>
                <c:pt idx="1267">
                  <c:v>6/11/2020</c:v>
                </c:pt>
                <c:pt idx="1268">
                  <c:v>6/12/2020</c:v>
                </c:pt>
                <c:pt idx="1269">
                  <c:v>6/15/2020</c:v>
                </c:pt>
                <c:pt idx="1270">
                  <c:v>6/16/2020</c:v>
                </c:pt>
                <c:pt idx="1271">
                  <c:v>6/17/2020</c:v>
                </c:pt>
                <c:pt idx="1272">
                  <c:v>6/18/2020</c:v>
                </c:pt>
                <c:pt idx="1273">
                  <c:v>6/19/2020</c:v>
                </c:pt>
                <c:pt idx="1274">
                  <c:v>6/22/2020</c:v>
                </c:pt>
                <c:pt idx="1275">
                  <c:v>6/23/2020</c:v>
                </c:pt>
                <c:pt idx="1276">
                  <c:v>6/24/2020</c:v>
                </c:pt>
                <c:pt idx="1277">
                  <c:v>6/25/2020</c:v>
                </c:pt>
                <c:pt idx="1278">
                  <c:v>6/26/2020</c:v>
                </c:pt>
                <c:pt idx="1279">
                  <c:v>6/29/2020</c:v>
                </c:pt>
                <c:pt idx="1280">
                  <c:v>6/30/2020</c:v>
                </c:pt>
                <c:pt idx="1281">
                  <c:v>7/1/2020</c:v>
                </c:pt>
                <c:pt idx="1282">
                  <c:v>7/2/2020</c:v>
                </c:pt>
                <c:pt idx="1283">
                  <c:v>7/6/2020</c:v>
                </c:pt>
                <c:pt idx="1284">
                  <c:v>7/7/2020</c:v>
                </c:pt>
                <c:pt idx="1285">
                  <c:v>7/8/2020</c:v>
                </c:pt>
                <c:pt idx="1286">
                  <c:v>7/9/2020</c:v>
                </c:pt>
                <c:pt idx="1287">
                  <c:v>7/10/2020</c:v>
                </c:pt>
                <c:pt idx="1288">
                  <c:v>7/13/2020</c:v>
                </c:pt>
                <c:pt idx="1289">
                  <c:v>7/14/2020</c:v>
                </c:pt>
                <c:pt idx="1290">
                  <c:v>7/15/2020</c:v>
                </c:pt>
                <c:pt idx="1291">
                  <c:v>7/16/2020</c:v>
                </c:pt>
                <c:pt idx="1292">
                  <c:v>7/17/2020</c:v>
                </c:pt>
                <c:pt idx="1293">
                  <c:v>7/20/2020</c:v>
                </c:pt>
                <c:pt idx="1294">
                  <c:v>7/21/2020</c:v>
                </c:pt>
                <c:pt idx="1295">
                  <c:v>7/22/2020</c:v>
                </c:pt>
                <c:pt idx="1296">
                  <c:v>7/23/2020</c:v>
                </c:pt>
                <c:pt idx="1297">
                  <c:v>7/24/2020</c:v>
                </c:pt>
                <c:pt idx="1298">
                  <c:v>7/27/2020</c:v>
                </c:pt>
                <c:pt idx="1299">
                  <c:v>7/28/2020</c:v>
                </c:pt>
                <c:pt idx="1300">
                  <c:v>7/29/2020</c:v>
                </c:pt>
                <c:pt idx="1301">
                  <c:v>7/30/2020</c:v>
                </c:pt>
                <c:pt idx="1302">
                  <c:v>7/31/2020</c:v>
                </c:pt>
                <c:pt idx="1303">
                  <c:v>8/3/2020</c:v>
                </c:pt>
                <c:pt idx="1304">
                  <c:v>8/4/2020</c:v>
                </c:pt>
                <c:pt idx="1305">
                  <c:v>8/5/2020</c:v>
                </c:pt>
                <c:pt idx="1306">
                  <c:v>8/6/2020</c:v>
                </c:pt>
                <c:pt idx="1307">
                  <c:v>8/7/2020</c:v>
                </c:pt>
                <c:pt idx="1308">
                  <c:v>8/10/2020</c:v>
                </c:pt>
                <c:pt idx="1309">
                  <c:v>8/11/2020</c:v>
                </c:pt>
                <c:pt idx="1310">
                  <c:v>8/12/2020</c:v>
                </c:pt>
                <c:pt idx="1311">
                  <c:v>8/13/2020</c:v>
                </c:pt>
                <c:pt idx="1312">
                  <c:v>8/14/2020</c:v>
                </c:pt>
                <c:pt idx="1313">
                  <c:v>8/17/2020</c:v>
                </c:pt>
                <c:pt idx="1314">
                  <c:v>8/18/2020</c:v>
                </c:pt>
                <c:pt idx="1315">
                  <c:v>8/19/2020</c:v>
                </c:pt>
                <c:pt idx="1316">
                  <c:v>8/20/2020</c:v>
                </c:pt>
                <c:pt idx="1317">
                  <c:v>8/21/2020</c:v>
                </c:pt>
                <c:pt idx="1318">
                  <c:v>8/24/2020</c:v>
                </c:pt>
                <c:pt idx="1319">
                  <c:v>8/25/2020</c:v>
                </c:pt>
                <c:pt idx="1320">
                  <c:v>8/26/2020</c:v>
                </c:pt>
                <c:pt idx="1321">
                  <c:v>8/27/2020</c:v>
                </c:pt>
                <c:pt idx="1322">
                  <c:v>8/28/2020</c:v>
                </c:pt>
                <c:pt idx="1323">
                  <c:v>8/31/2020</c:v>
                </c:pt>
                <c:pt idx="1324">
                  <c:v>9/1/2020</c:v>
                </c:pt>
                <c:pt idx="1325">
                  <c:v>9/2/2020</c:v>
                </c:pt>
                <c:pt idx="1326">
                  <c:v>9/3/2020</c:v>
                </c:pt>
                <c:pt idx="1327">
                  <c:v>9/4/2020</c:v>
                </c:pt>
                <c:pt idx="1328">
                  <c:v>9/8/2020</c:v>
                </c:pt>
                <c:pt idx="1329">
                  <c:v>9/9/2020</c:v>
                </c:pt>
                <c:pt idx="1330">
                  <c:v>9/10/2020</c:v>
                </c:pt>
                <c:pt idx="1331">
                  <c:v>9/11/2020</c:v>
                </c:pt>
                <c:pt idx="1332">
                  <c:v>9/14/2020</c:v>
                </c:pt>
                <c:pt idx="1333">
                  <c:v>9/15/2020</c:v>
                </c:pt>
                <c:pt idx="1334">
                  <c:v>9/16/2020</c:v>
                </c:pt>
                <c:pt idx="1335">
                  <c:v>9/17/2020</c:v>
                </c:pt>
                <c:pt idx="1336">
                  <c:v>9/18/2020</c:v>
                </c:pt>
                <c:pt idx="1337">
                  <c:v>9/21/2020</c:v>
                </c:pt>
                <c:pt idx="1338">
                  <c:v>9/22/2020</c:v>
                </c:pt>
                <c:pt idx="1339">
                  <c:v>9/23/2020</c:v>
                </c:pt>
                <c:pt idx="1340">
                  <c:v>9/24/2020</c:v>
                </c:pt>
                <c:pt idx="1341">
                  <c:v>9/25/2020</c:v>
                </c:pt>
                <c:pt idx="1342">
                  <c:v>9/28/2020</c:v>
                </c:pt>
                <c:pt idx="1343">
                  <c:v>9/29/2020</c:v>
                </c:pt>
                <c:pt idx="1344">
                  <c:v>9/30/2020</c:v>
                </c:pt>
                <c:pt idx="1345">
                  <c:v>10/1/2020</c:v>
                </c:pt>
                <c:pt idx="1346">
                  <c:v>10/2/2020</c:v>
                </c:pt>
                <c:pt idx="1347">
                  <c:v>10/5/2020</c:v>
                </c:pt>
                <c:pt idx="1348">
                  <c:v>10/6/2020</c:v>
                </c:pt>
                <c:pt idx="1349">
                  <c:v>10/7/2020</c:v>
                </c:pt>
                <c:pt idx="1350">
                  <c:v>10/8/2020</c:v>
                </c:pt>
                <c:pt idx="1351">
                  <c:v>10/9/2020</c:v>
                </c:pt>
                <c:pt idx="1352">
                  <c:v>10/12/2020</c:v>
                </c:pt>
                <c:pt idx="1353">
                  <c:v>10/13/2020</c:v>
                </c:pt>
                <c:pt idx="1354">
                  <c:v>10/14/2020</c:v>
                </c:pt>
                <c:pt idx="1355">
                  <c:v>10/15/2020</c:v>
                </c:pt>
                <c:pt idx="1356">
                  <c:v>10/16/2020</c:v>
                </c:pt>
                <c:pt idx="1357">
                  <c:v>10/19/2020</c:v>
                </c:pt>
                <c:pt idx="1358">
                  <c:v>10/20/2020</c:v>
                </c:pt>
                <c:pt idx="1359">
                  <c:v>10/21/2020</c:v>
                </c:pt>
                <c:pt idx="1360">
                  <c:v>10/22/2020</c:v>
                </c:pt>
                <c:pt idx="1361">
                  <c:v>10/23/2020</c:v>
                </c:pt>
                <c:pt idx="1362">
                  <c:v>10/26/2020</c:v>
                </c:pt>
                <c:pt idx="1363">
                  <c:v>10/27/2020</c:v>
                </c:pt>
                <c:pt idx="1364">
                  <c:v>10/28/2020</c:v>
                </c:pt>
                <c:pt idx="1365">
                  <c:v>10/29/2020</c:v>
                </c:pt>
                <c:pt idx="1366">
                  <c:v>10/30/2020</c:v>
                </c:pt>
                <c:pt idx="1367">
                  <c:v>11/2/2020</c:v>
                </c:pt>
                <c:pt idx="1368">
                  <c:v>11/3/2020</c:v>
                </c:pt>
                <c:pt idx="1369">
                  <c:v>11/4/2020</c:v>
                </c:pt>
                <c:pt idx="1370">
                  <c:v>11/5/2020</c:v>
                </c:pt>
                <c:pt idx="1371">
                  <c:v>11/6/2020</c:v>
                </c:pt>
                <c:pt idx="1372">
                  <c:v>11/9/2020</c:v>
                </c:pt>
                <c:pt idx="1373">
                  <c:v>11/10/2020</c:v>
                </c:pt>
                <c:pt idx="1374">
                  <c:v>11/11/2020</c:v>
                </c:pt>
                <c:pt idx="1375">
                  <c:v>11/12/2020</c:v>
                </c:pt>
                <c:pt idx="1376">
                  <c:v>11/13/2020</c:v>
                </c:pt>
                <c:pt idx="1377">
                  <c:v>11/16/2020</c:v>
                </c:pt>
                <c:pt idx="1378">
                  <c:v>11/17/2020</c:v>
                </c:pt>
                <c:pt idx="1379">
                  <c:v>11/18/2020</c:v>
                </c:pt>
                <c:pt idx="1380">
                  <c:v>11/19/2020</c:v>
                </c:pt>
                <c:pt idx="1381">
                  <c:v>11/20/2020</c:v>
                </c:pt>
                <c:pt idx="1382">
                  <c:v>11/23/2020</c:v>
                </c:pt>
                <c:pt idx="1383">
                  <c:v>11/24/2020</c:v>
                </c:pt>
                <c:pt idx="1384">
                  <c:v>11/25/2020</c:v>
                </c:pt>
                <c:pt idx="1385">
                  <c:v>11/27/2020</c:v>
                </c:pt>
                <c:pt idx="1386">
                  <c:v>11/30/2020</c:v>
                </c:pt>
                <c:pt idx="1387">
                  <c:v>12/1/2020</c:v>
                </c:pt>
                <c:pt idx="1388">
                  <c:v>12/2/2020</c:v>
                </c:pt>
                <c:pt idx="1389">
                  <c:v>12/3/2020</c:v>
                </c:pt>
                <c:pt idx="1390">
                  <c:v>12/4/2020</c:v>
                </c:pt>
                <c:pt idx="1391">
                  <c:v>12/7/2020</c:v>
                </c:pt>
                <c:pt idx="1392">
                  <c:v>12/8/2020</c:v>
                </c:pt>
                <c:pt idx="1393">
                  <c:v>12/9/2020</c:v>
                </c:pt>
                <c:pt idx="1394">
                  <c:v>12/10/2020</c:v>
                </c:pt>
                <c:pt idx="1395">
                  <c:v>12/11/2020</c:v>
                </c:pt>
                <c:pt idx="1396">
                  <c:v>12/14/2020</c:v>
                </c:pt>
                <c:pt idx="1397">
                  <c:v>12/15/2020</c:v>
                </c:pt>
                <c:pt idx="1398">
                  <c:v>12/16/2020</c:v>
                </c:pt>
                <c:pt idx="1399">
                  <c:v>12/17/2020</c:v>
                </c:pt>
                <c:pt idx="1400">
                  <c:v>12/18/2020</c:v>
                </c:pt>
                <c:pt idx="1401">
                  <c:v>12/21/2020</c:v>
                </c:pt>
                <c:pt idx="1402">
                  <c:v>12/22/2020</c:v>
                </c:pt>
                <c:pt idx="1403">
                  <c:v>12/23/2020</c:v>
                </c:pt>
                <c:pt idx="1404">
                  <c:v>12/24/2020</c:v>
                </c:pt>
                <c:pt idx="1405">
                  <c:v>12/28/2020</c:v>
                </c:pt>
                <c:pt idx="1406">
                  <c:v>12/29/2020</c:v>
                </c:pt>
                <c:pt idx="1407">
                  <c:v>12/30/2020</c:v>
                </c:pt>
                <c:pt idx="1408">
                  <c:v>12/31/2020</c:v>
                </c:pt>
                <c:pt idx="1409">
                  <c:v>1/4/2021</c:v>
                </c:pt>
                <c:pt idx="1410">
                  <c:v>1/5/2021</c:v>
                </c:pt>
                <c:pt idx="1411">
                  <c:v>1/6/2021</c:v>
                </c:pt>
                <c:pt idx="1412">
                  <c:v>1/7/2021</c:v>
                </c:pt>
                <c:pt idx="1413">
                  <c:v>1/8/2021</c:v>
                </c:pt>
                <c:pt idx="1414">
                  <c:v>1/11/2021</c:v>
                </c:pt>
                <c:pt idx="1415">
                  <c:v>1/12/2021</c:v>
                </c:pt>
                <c:pt idx="1416">
                  <c:v>1/13/2021</c:v>
                </c:pt>
                <c:pt idx="1417">
                  <c:v>1/14/2021</c:v>
                </c:pt>
                <c:pt idx="1418">
                  <c:v>1/15/2021</c:v>
                </c:pt>
                <c:pt idx="1419">
                  <c:v>1/19/2021</c:v>
                </c:pt>
                <c:pt idx="1420">
                  <c:v>1/20/2021</c:v>
                </c:pt>
                <c:pt idx="1421">
                  <c:v>1/21/2021</c:v>
                </c:pt>
                <c:pt idx="1422">
                  <c:v>1/22/2021</c:v>
                </c:pt>
                <c:pt idx="1423">
                  <c:v>1/25/2021</c:v>
                </c:pt>
                <c:pt idx="1424">
                  <c:v>1/26/2021</c:v>
                </c:pt>
                <c:pt idx="1425">
                  <c:v>1/27/2021</c:v>
                </c:pt>
                <c:pt idx="1426">
                  <c:v>1/28/2021</c:v>
                </c:pt>
                <c:pt idx="1427">
                  <c:v>1/29/2021</c:v>
                </c:pt>
                <c:pt idx="1428">
                  <c:v>2/1/2021</c:v>
                </c:pt>
                <c:pt idx="1429">
                  <c:v>2/2/2021</c:v>
                </c:pt>
                <c:pt idx="1430">
                  <c:v>2/3/2021</c:v>
                </c:pt>
                <c:pt idx="1431">
                  <c:v>2/4/2021</c:v>
                </c:pt>
                <c:pt idx="1432">
                  <c:v>2/5/2021</c:v>
                </c:pt>
                <c:pt idx="1433">
                  <c:v>2/8/2021</c:v>
                </c:pt>
                <c:pt idx="1434">
                  <c:v>2/9/2021</c:v>
                </c:pt>
                <c:pt idx="1435">
                  <c:v>2/10/2021</c:v>
                </c:pt>
                <c:pt idx="1436">
                  <c:v>2/11/2021</c:v>
                </c:pt>
                <c:pt idx="1437">
                  <c:v>2/12/2021</c:v>
                </c:pt>
                <c:pt idx="1438">
                  <c:v>2/16/2021</c:v>
                </c:pt>
                <c:pt idx="1439">
                  <c:v>2/17/2021</c:v>
                </c:pt>
                <c:pt idx="1440">
                  <c:v>2/18/2021</c:v>
                </c:pt>
                <c:pt idx="1441">
                  <c:v>2/19/2021</c:v>
                </c:pt>
                <c:pt idx="1442">
                  <c:v>2/22/2021</c:v>
                </c:pt>
                <c:pt idx="1443">
                  <c:v>2/23/2021</c:v>
                </c:pt>
                <c:pt idx="1444">
                  <c:v>2/24/2021</c:v>
                </c:pt>
                <c:pt idx="1445">
                  <c:v>2/25/2021</c:v>
                </c:pt>
                <c:pt idx="1446">
                  <c:v>2/26/2021</c:v>
                </c:pt>
                <c:pt idx="1447">
                  <c:v>3/1/2021</c:v>
                </c:pt>
                <c:pt idx="1448">
                  <c:v>3/2/2021</c:v>
                </c:pt>
                <c:pt idx="1449">
                  <c:v>3/3/2021</c:v>
                </c:pt>
                <c:pt idx="1450">
                  <c:v>3/4/2021</c:v>
                </c:pt>
                <c:pt idx="1451">
                  <c:v>3/5/2021</c:v>
                </c:pt>
                <c:pt idx="1452">
                  <c:v>3/8/2021</c:v>
                </c:pt>
                <c:pt idx="1453">
                  <c:v>3/9/2021</c:v>
                </c:pt>
                <c:pt idx="1454">
                  <c:v>3/10/2021</c:v>
                </c:pt>
                <c:pt idx="1455">
                  <c:v>3/11/2021</c:v>
                </c:pt>
                <c:pt idx="1456">
                  <c:v>3/12/2021</c:v>
                </c:pt>
                <c:pt idx="1457">
                  <c:v>3/15/2021</c:v>
                </c:pt>
                <c:pt idx="1458">
                  <c:v>3/16/2021</c:v>
                </c:pt>
                <c:pt idx="1459">
                  <c:v>3/17/2021</c:v>
                </c:pt>
                <c:pt idx="1460">
                  <c:v>3/18/2021</c:v>
                </c:pt>
                <c:pt idx="1461">
                  <c:v>3/19/2021</c:v>
                </c:pt>
                <c:pt idx="1462">
                  <c:v>3/22/2021</c:v>
                </c:pt>
                <c:pt idx="1463">
                  <c:v>3/23/2021</c:v>
                </c:pt>
                <c:pt idx="1464">
                  <c:v>3/24/2021</c:v>
                </c:pt>
                <c:pt idx="1465">
                  <c:v>3/25/2021</c:v>
                </c:pt>
                <c:pt idx="1466">
                  <c:v>3/26/2021</c:v>
                </c:pt>
                <c:pt idx="1467">
                  <c:v>3/29/2021</c:v>
                </c:pt>
                <c:pt idx="1468">
                  <c:v>3/30/2021</c:v>
                </c:pt>
                <c:pt idx="1469">
                  <c:v>3/31/2021</c:v>
                </c:pt>
                <c:pt idx="1470">
                  <c:v>4/1/2021</c:v>
                </c:pt>
                <c:pt idx="1471">
                  <c:v>4/5/2021</c:v>
                </c:pt>
                <c:pt idx="1472">
                  <c:v>4/6/2021</c:v>
                </c:pt>
                <c:pt idx="1473">
                  <c:v>4/7/2021</c:v>
                </c:pt>
                <c:pt idx="1474">
                  <c:v>4/8/2021</c:v>
                </c:pt>
                <c:pt idx="1475">
                  <c:v>4/9/2021</c:v>
                </c:pt>
                <c:pt idx="1476">
                  <c:v>4/12/2021</c:v>
                </c:pt>
                <c:pt idx="1477">
                  <c:v>4/13/2021</c:v>
                </c:pt>
                <c:pt idx="1478">
                  <c:v>4/14/2021</c:v>
                </c:pt>
                <c:pt idx="1479">
                  <c:v>4/15/2021</c:v>
                </c:pt>
                <c:pt idx="1480">
                  <c:v>4/16/2021</c:v>
                </c:pt>
                <c:pt idx="1481">
                  <c:v>4/19/2021</c:v>
                </c:pt>
                <c:pt idx="1482">
                  <c:v>4/20/2021</c:v>
                </c:pt>
                <c:pt idx="1483">
                  <c:v>4/21/2021</c:v>
                </c:pt>
                <c:pt idx="1484">
                  <c:v>4/22/2021</c:v>
                </c:pt>
                <c:pt idx="1485">
                  <c:v>4/23/2021</c:v>
                </c:pt>
                <c:pt idx="1486">
                  <c:v>4/26/2021</c:v>
                </c:pt>
                <c:pt idx="1487">
                  <c:v>4/27/2021</c:v>
                </c:pt>
                <c:pt idx="1488">
                  <c:v>4/28/2021</c:v>
                </c:pt>
                <c:pt idx="1489">
                  <c:v>4/29/2021</c:v>
                </c:pt>
                <c:pt idx="1490">
                  <c:v>4/30/2021</c:v>
                </c:pt>
                <c:pt idx="1491">
                  <c:v>5/3/2021</c:v>
                </c:pt>
                <c:pt idx="1492">
                  <c:v>5/4/2021</c:v>
                </c:pt>
                <c:pt idx="1493">
                  <c:v>5/5/2021</c:v>
                </c:pt>
                <c:pt idx="1494">
                  <c:v>5/6/2021</c:v>
                </c:pt>
                <c:pt idx="1495">
                  <c:v>5/7/2021</c:v>
                </c:pt>
                <c:pt idx="1496">
                  <c:v>5/10/2021</c:v>
                </c:pt>
                <c:pt idx="1497">
                  <c:v>5/11/2021</c:v>
                </c:pt>
                <c:pt idx="1498">
                  <c:v>5/12/2021</c:v>
                </c:pt>
                <c:pt idx="1499">
                  <c:v>5/13/2021</c:v>
                </c:pt>
                <c:pt idx="1500">
                  <c:v>5/14/2021</c:v>
                </c:pt>
                <c:pt idx="1501">
                  <c:v>5/17/2021</c:v>
                </c:pt>
                <c:pt idx="1502">
                  <c:v>5/18/2021</c:v>
                </c:pt>
                <c:pt idx="1503">
                  <c:v>5/19/2021</c:v>
                </c:pt>
                <c:pt idx="1504">
                  <c:v>5/20/2021</c:v>
                </c:pt>
                <c:pt idx="1505">
                  <c:v>5/21/2021</c:v>
                </c:pt>
                <c:pt idx="1506">
                  <c:v>5/24/2021</c:v>
                </c:pt>
                <c:pt idx="1507">
                  <c:v>5/25/2021</c:v>
                </c:pt>
                <c:pt idx="1508">
                  <c:v>5/26/2021</c:v>
                </c:pt>
                <c:pt idx="1509">
                  <c:v>5/27/2021</c:v>
                </c:pt>
                <c:pt idx="1510">
                  <c:v>5/28/2021</c:v>
                </c:pt>
                <c:pt idx="1511">
                  <c:v>6/1/2021</c:v>
                </c:pt>
                <c:pt idx="1512">
                  <c:v>6/2/2021</c:v>
                </c:pt>
                <c:pt idx="1513">
                  <c:v>6/3/2021</c:v>
                </c:pt>
                <c:pt idx="1514">
                  <c:v>6/4/2021</c:v>
                </c:pt>
                <c:pt idx="1515">
                  <c:v>6/7/2021</c:v>
                </c:pt>
                <c:pt idx="1516">
                  <c:v>6/8/2021</c:v>
                </c:pt>
                <c:pt idx="1517">
                  <c:v>6/9/2021</c:v>
                </c:pt>
                <c:pt idx="1518">
                  <c:v>6/10/2021</c:v>
                </c:pt>
                <c:pt idx="1519">
                  <c:v>6/11/2021</c:v>
                </c:pt>
                <c:pt idx="1520">
                  <c:v>6/14/2021</c:v>
                </c:pt>
                <c:pt idx="1521">
                  <c:v>6/15/2021</c:v>
                </c:pt>
                <c:pt idx="1522">
                  <c:v>6/16/2021</c:v>
                </c:pt>
                <c:pt idx="1523">
                  <c:v>6/17/2021</c:v>
                </c:pt>
                <c:pt idx="1524">
                  <c:v>6/18/2021</c:v>
                </c:pt>
                <c:pt idx="1525">
                  <c:v>6/21/2021</c:v>
                </c:pt>
                <c:pt idx="1526">
                  <c:v>6/22/2021</c:v>
                </c:pt>
                <c:pt idx="1527">
                  <c:v>6/23/2021</c:v>
                </c:pt>
                <c:pt idx="1528">
                  <c:v>6/24/2021</c:v>
                </c:pt>
                <c:pt idx="1529">
                  <c:v>6/25/2021</c:v>
                </c:pt>
                <c:pt idx="1530">
                  <c:v>6/28/2021</c:v>
                </c:pt>
                <c:pt idx="1531">
                  <c:v>6/29/2021</c:v>
                </c:pt>
                <c:pt idx="1532">
                  <c:v>6/30/2021</c:v>
                </c:pt>
                <c:pt idx="1533">
                  <c:v>7/1/2021</c:v>
                </c:pt>
                <c:pt idx="1534">
                  <c:v>7/2/2021</c:v>
                </c:pt>
                <c:pt idx="1535">
                  <c:v>7/6/2021</c:v>
                </c:pt>
                <c:pt idx="1536">
                  <c:v>7/7/2021</c:v>
                </c:pt>
                <c:pt idx="1537">
                  <c:v>7/8/2021</c:v>
                </c:pt>
                <c:pt idx="1538">
                  <c:v>7/9/2021</c:v>
                </c:pt>
                <c:pt idx="1539">
                  <c:v>7/12/2021</c:v>
                </c:pt>
                <c:pt idx="1540">
                  <c:v>7/13/2021</c:v>
                </c:pt>
                <c:pt idx="1541">
                  <c:v>7/14/2021</c:v>
                </c:pt>
                <c:pt idx="1542">
                  <c:v>7/15/2021</c:v>
                </c:pt>
                <c:pt idx="1543">
                  <c:v>7/16/2021</c:v>
                </c:pt>
                <c:pt idx="1544">
                  <c:v>7/19/2021</c:v>
                </c:pt>
                <c:pt idx="1545">
                  <c:v>7/20/2021</c:v>
                </c:pt>
                <c:pt idx="1546">
                  <c:v>7/21/2021</c:v>
                </c:pt>
                <c:pt idx="1547">
                  <c:v>7/22/2021</c:v>
                </c:pt>
                <c:pt idx="1548">
                  <c:v>7/23/2021</c:v>
                </c:pt>
                <c:pt idx="1549">
                  <c:v>7/26/2021</c:v>
                </c:pt>
                <c:pt idx="1550">
                  <c:v>7/27/2021</c:v>
                </c:pt>
                <c:pt idx="1551">
                  <c:v>7/28/2021</c:v>
                </c:pt>
                <c:pt idx="1552">
                  <c:v>7/29/2021</c:v>
                </c:pt>
                <c:pt idx="1553">
                  <c:v>7/30/2021</c:v>
                </c:pt>
                <c:pt idx="1554">
                  <c:v>8/2/2021</c:v>
                </c:pt>
                <c:pt idx="1555">
                  <c:v>8/3/2021</c:v>
                </c:pt>
                <c:pt idx="1556">
                  <c:v>8/4/2021</c:v>
                </c:pt>
                <c:pt idx="1557">
                  <c:v>8/5/2021</c:v>
                </c:pt>
                <c:pt idx="1558">
                  <c:v>8/6/2021</c:v>
                </c:pt>
                <c:pt idx="1559">
                  <c:v>8/9/2021</c:v>
                </c:pt>
                <c:pt idx="1560">
                  <c:v>8/10/2021</c:v>
                </c:pt>
                <c:pt idx="1561">
                  <c:v>8/11/2021</c:v>
                </c:pt>
                <c:pt idx="1562">
                  <c:v>8/12/2021</c:v>
                </c:pt>
                <c:pt idx="1563">
                  <c:v>8/13/2021</c:v>
                </c:pt>
                <c:pt idx="1564">
                  <c:v>8/16/2021</c:v>
                </c:pt>
                <c:pt idx="1565">
                  <c:v>8/17/2021</c:v>
                </c:pt>
                <c:pt idx="1566">
                  <c:v>8/18/2021</c:v>
                </c:pt>
                <c:pt idx="1567">
                  <c:v>8/19/2021</c:v>
                </c:pt>
                <c:pt idx="1568">
                  <c:v>8/20/2021</c:v>
                </c:pt>
                <c:pt idx="1569">
                  <c:v>8/23/2021</c:v>
                </c:pt>
                <c:pt idx="1570">
                  <c:v>8/24/2021</c:v>
                </c:pt>
                <c:pt idx="1571">
                  <c:v>8/25/2021</c:v>
                </c:pt>
                <c:pt idx="1572">
                  <c:v>8/26/2021</c:v>
                </c:pt>
                <c:pt idx="1573">
                  <c:v>8/27/2021</c:v>
                </c:pt>
                <c:pt idx="1574">
                  <c:v>8/30/2021</c:v>
                </c:pt>
                <c:pt idx="1575">
                  <c:v>8/31/2021</c:v>
                </c:pt>
                <c:pt idx="1576">
                  <c:v>9/1/2021</c:v>
                </c:pt>
                <c:pt idx="1577">
                  <c:v>9/2/2021</c:v>
                </c:pt>
                <c:pt idx="1578">
                  <c:v>9/3/2021</c:v>
                </c:pt>
                <c:pt idx="1579">
                  <c:v>9/7/2021</c:v>
                </c:pt>
                <c:pt idx="1580">
                  <c:v>9/8/2021</c:v>
                </c:pt>
                <c:pt idx="1581">
                  <c:v>9/9/2021</c:v>
                </c:pt>
                <c:pt idx="1582">
                  <c:v>9/10/2021</c:v>
                </c:pt>
                <c:pt idx="1583">
                  <c:v>9/13/2021</c:v>
                </c:pt>
                <c:pt idx="1584">
                  <c:v>9/14/2021</c:v>
                </c:pt>
                <c:pt idx="1585">
                  <c:v>9/15/2021</c:v>
                </c:pt>
                <c:pt idx="1586">
                  <c:v>9/16/2021</c:v>
                </c:pt>
                <c:pt idx="1587">
                  <c:v>9/17/2021</c:v>
                </c:pt>
                <c:pt idx="1588">
                  <c:v>9/20/2021</c:v>
                </c:pt>
                <c:pt idx="1589">
                  <c:v>9/21/2021</c:v>
                </c:pt>
                <c:pt idx="1590">
                  <c:v>9/22/2021</c:v>
                </c:pt>
                <c:pt idx="1591">
                  <c:v>9/23/2021</c:v>
                </c:pt>
                <c:pt idx="1592">
                  <c:v>9/24/2021</c:v>
                </c:pt>
                <c:pt idx="1593">
                  <c:v>9/27/2021</c:v>
                </c:pt>
                <c:pt idx="1594">
                  <c:v>9/28/2021</c:v>
                </c:pt>
                <c:pt idx="1595">
                  <c:v>9/29/2021</c:v>
                </c:pt>
                <c:pt idx="1596">
                  <c:v>9/30/2021</c:v>
                </c:pt>
                <c:pt idx="1597">
                  <c:v>10/1/2021</c:v>
                </c:pt>
                <c:pt idx="1598">
                  <c:v>10/4/2021</c:v>
                </c:pt>
                <c:pt idx="1599">
                  <c:v>10/5/2021</c:v>
                </c:pt>
                <c:pt idx="1600">
                  <c:v>10/6/2021</c:v>
                </c:pt>
                <c:pt idx="1601">
                  <c:v>10/7/2021</c:v>
                </c:pt>
                <c:pt idx="1602">
                  <c:v>10/8/2021</c:v>
                </c:pt>
                <c:pt idx="1603">
                  <c:v>10/11/2021</c:v>
                </c:pt>
                <c:pt idx="1604">
                  <c:v>10/12/2021</c:v>
                </c:pt>
                <c:pt idx="1605">
                  <c:v>10/13/2021</c:v>
                </c:pt>
                <c:pt idx="1606">
                  <c:v>10/14/2021</c:v>
                </c:pt>
                <c:pt idx="1607">
                  <c:v>10/15/2021</c:v>
                </c:pt>
                <c:pt idx="1608">
                  <c:v>10/18/2021</c:v>
                </c:pt>
                <c:pt idx="1609">
                  <c:v>10/19/2021</c:v>
                </c:pt>
                <c:pt idx="1610">
                  <c:v>10/20/2021</c:v>
                </c:pt>
                <c:pt idx="1611">
                  <c:v>10/21/2021</c:v>
                </c:pt>
                <c:pt idx="1612">
                  <c:v>10/22/2021</c:v>
                </c:pt>
                <c:pt idx="1613">
                  <c:v>10/25/2021</c:v>
                </c:pt>
                <c:pt idx="1614">
                  <c:v>10/26/2021</c:v>
                </c:pt>
                <c:pt idx="1615">
                  <c:v>10/27/2021</c:v>
                </c:pt>
                <c:pt idx="1616">
                  <c:v>10/28/2021</c:v>
                </c:pt>
                <c:pt idx="1617">
                  <c:v>10/29/2021</c:v>
                </c:pt>
                <c:pt idx="1618">
                  <c:v>11/1/2021</c:v>
                </c:pt>
                <c:pt idx="1619">
                  <c:v>11/2/2021</c:v>
                </c:pt>
                <c:pt idx="1620">
                  <c:v>11/3/2021</c:v>
                </c:pt>
                <c:pt idx="1621">
                  <c:v>11/4/2021</c:v>
                </c:pt>
                <c:pt idx="1622">
                  <c:v>11/5/2021</c:v>
                </c:pt>
                <c:pt idx="1623">
                  <c:v>11/8/2021</c:v>
                </c:pt>
                <c:pt idx="1624">
                  <c:v>11/9/2021</c:v>
                </c:pt>
                <c:pt idx="1625">
                  <c:v>11/10/2021</c:v>
                </c:pt>
                <c:pt idx="1626">
                  <c:v>11/11/2021</c:v>
                </c:pt>
                <c:pt idx="1627">
                  <c:v>11/12/2021</c:v>
                </c:pt>
                <c:pt idx="1628">
                  <c:v>11/15/2021</c:v>
                </c:pt>
                <c:pt idx="1629">
                  <c:v>11/16/2021</c:v>
                </c:pt>
                <c:pt idx="1630">
                  <c:v>11/17/2021</c:v>
                </c:pt>
                <c:pt idx="1631">
                  <c:v>11/18/2021</c:v>
                </c:pt>
                <c:pt idx="1632">
                  <c:v>11/19/2021</c:v>
                </c:pt>
                <c:pt idx="1633">
                  <c:v>11/22/2021</c:v>
                </c:pt>
                <c:pt idx="1634">
                  <c:v>11/23/2021</c:v>
                </c:pt>
                <c:pt idx="1635">
                  <c:v>11/24/2021</c:v>
                </c:pt>
                <c:pt idx="1636">
                  <c:v>11/26/2021</c:v>
                </c:pt>
                <c:pt idx="1637">
                  <c:v>11/29/2021</c:v>
                </c:pt>
                <c:pt idx="1638">
                  <c:v>11/30/2021</c:v>
                </c:pt>
                <c:pt idx="1639">
                  <c:v>12/1/2021</c:v>
                </c:pt>
                <c:pt idx="1640">
                  <c:v>12/2/2021</c:v>
                </c:pt>
                <c:pt idx="1641">
                  <c:v>12/3/2021</c:v>
                </c:pt>
                <c:pt idx="1642">
                  <c:v>12/6/2021</c:v>
                </c:pt>
                <c:pt idx="1643">
                  <c:v>12/7/2021</c:v>
                </c:pt>
                <c:pt idx="1644">
                  <c:v>12/8/2021</c:v>
                </c:pt>
                <c:pt idx="1645">
                  <c:v>12/9/2021</c:v>
                </c:pt>
                <c:pt idx="1646">
                  <c:v>12/10/2021</c:v>
                </c:pt>
                <c:pt idx="1647">
                  <c:v>12/13/2021</c:v>
                </c:pt>
                <c:pt idx="1648">
                  <c:v>12/14/2021</c:v>
                </c:pt>
                <c:pt idx="1649">
                  <c:v>12/15/2021</c:v>
                </c:pt>
                <c:pt idx="1650">
                  <c:v>12/16/2021</c:v>
                </c:pt>
                <c:pt idx="1651">
                  <c:v>12/17/2021</c:v>
                </c:pt>
                <c:pt idx="1652">
                  <c:v>12/20/2021</c:v>
                </c:pt>
                <c:pt idx="1653">
                  <c:v>12/21/2021</c:v>
                </c:pt>
                <c:pt idx="1654">
                  <c:v>12/22/2021</c:v>
                </c:pt>
                <c:pt idx="1655">
                  <c:v>12/23/2021</c:v>
                </c:pt>
                <c:pt idx="1656">
                  <c:v>12/27/2021</c:v>
                </c:pt>
                <c:pt idx="1657">
                  <c:v>12/28/2021</c:v>
                </c:pt>
                <c:pt idx="1658">
                  <c:v>12/29/2021</c:v>
                </c:pt>
                <c:pt idx="1659">
                  <c:v>12/30/2021</c:v>
                </c:pt>
                <c:pt idx="1660">
                  <c:v>12/31/2021</c:v>
                </c:pt>
                <c:pt idx="1661">
                  <c:v>1/3/2022</c:v>
                </c:pt>
                <c:pt idx="1662">
                  <c:v>1/4/2022</c:v>
                </c:pt>
                <c:pt idx="1663">
                  <c:v>1/5/2022</c:v>
                </c:pt>
                <c:pt idx="1664">
                  <c:v>1/6/2022</c:v>
                </c:pt>
                <c:pt idx="1665">
                  <c:v>1/7/2022</c:v>
                </c:pt>
                <c:pt idx="1666">
                  <c:v>1/10/2022</c:v>
                </c:pt>
                <c:pt idx="1667">
                  <c:v>1/11/2022</c:v>
                </c:pt>
                <c:pt idx="1668">
                  <c:v>1/12/2022</c:v>
                </c:pt>
                <c:pt idx="1669">
                  <c:v>1/13/2022</c:v>
                </c:pt>
                <c:pt idx="1670">
                  <c:v>1/14/2022</c:v>
                </c:pt>
                <c:pt idx="1671">
                  <c:v>1/18/2022</c:v>
                </c:pt>
                <c:pt idx="1672">
                  <c:v>1/19/2022</c:v>
                </c:pt>
                <c:pt idx="1673">
                  <c:v>1/20/2022</c:v>
                </c:pt>
                <c:pt idx="1674">
                  <c:v>1/21/2022</c:v>
                </c:pt>
                <c:pt idx="1675">
                  <c:v>1/24/2022</c:v>
                </c:pt>
                <c:pt idx="1676">
                  <c:v>1/25/2022</c:v>
                </c:pt>
                <c:pt idx="1677">
                  <c:v>1/26/2022</c:v>
                </c:pt>
                <c:pt idx="1678">
                  <c:v>1/27/2022</c:v>
                </c:pt>
                <c:pt idx="1679">
                  <c:v>1/28/2022</c:v>
                </c:pt>
                <c:pt idx="1680">
                  <c:v>1/31/2022</c:v>
                </c:pt>
                <c:pt idx="1681">
                  <c:v>2/1/2022</c:v>
                </c:pt>
                <c:pt idx="1682">
                  <c:v>2/2/2022</c:v>
                </c:pt>
                <c:pt idx="1683">
                  <c:v>2/3/2022</c:v>
                </c:pt>
                <c:pt idx="1684">
                  <c:v>2/4/2022</c:v>
                </c:pt>
                <c:pt idx="1685">
                  <c:v>2/7/2022</c:v>
                </c:pt>
                <c:pt idx="1686">
                  <c:v>2/8/2022</c:v>
                </c:pt>
                <c:pt idx="1687">
                  <c:v>2/9/2022</c:v>
                </c:pt>
                <c:pt idx="1688">
                  <c:v>2/10/2022</c:v>
                </c:pt>
                <c:pt idx="1689">
                  <c:v>2/11/2022</c:v>
                </c:pt>
                <c:pt idx="1690">
                  <c:v>2/14/2022</c:v>
                </c:pt>
                <c:pt idx="1691">
                  <c:v>2/15/2022</c:v>
                </c:pt>
                <c:pt idx="1692">
                  <c:v>2/16/2022</c:v>
                </c:pt>
                <c:pt idx="1693">
                  <c:v>2/17/2022</c:v>
                </c:pt>
                <c:pt idx="1694">
                  <c:v>2/18/2022</c:v>
                </c:pt>
                <c:pt idx="1695">
                  <c:v>2/22/2022</c:v>
                </c:pt>
                <c:pt idx="1696">
                  <c:v>2/23/2022</c:v>
                </c:pt>
                <c:pt idx="1697">
                  <c:v>2/24/2022</c:v>
                </c:pt>
                <c:pt idx="1698">
                  <c:v>2/25/2022</c:v>
                </c:pt>
                <c:pt idx="1699">
                  <c:v>2/28/2022</c:v>
                </c:pt>
                <c:pt idx="1700">
                  <c:v>3/1/2022</c:v>
                </c:pt>
                <c:pt idx="1701">
                  <c:v>3/2/2022</c:v>
                </c:pt>
                <c:pt idx="1702">
                  <c:v>3/3/2022</c:v>
                </c:pt>
                <c:pt idx="1703">
                  <c:v>3/4/2022</c:v>
                </c:pt>
                <c:pt idx="1704">
                  <c:v>3/7/2022</c:v>
                </c:pt>
                <c:pt idx="1705">
                  <c:v>3/8/2022</c:v>
                </c:pt>
                <c:pt idx="1706">
                  <c:v>3/9/2022</c:v>
                </c:pt>
                <c:pt idx="1707">
                  <c:v>3/10/2022</c:v>
                </c:pt>
                <c:pt idx="1708">
                  <c:v>3/11/2022</c:v>
                </c:pt>
                <c:pt idx="1709">
                  <c:v>3/14/2022</c:v>
                </c:pt>
                <c:pt idx="1710">
                  <c:v>3/15/2022</c:v>
                </c:pt>
                <c:pt idx="1711">
                  <c:v>3/16/2022</c:v>
                </c:pt>
                <c:pt idx="1712">
                  <c:v>3/17/2022</c:v>
                </c:pt>
                <c:pt idx="1713">
                  <c:v>3/18/2022</c:v>
                </c:pt>
                <c:pt idx="1714">
                  <c:v>3/21/2022</c:v>
                </c:pt>
                <c:pt idx="1715">
                  <c:v>3/22/2022</c:v>
                </c:pt>
                <c:pt idx="1716">
                  <c:v>3/23/2022</c:v>
                </c:pt>
                <c:pt idx="1717">
                  <c:v>3/24/2022</c:v>
                </c:pt>
                <c:pt idx="1718">
                  <c:v>3/25/2022</c:v>
                </c:pt>
                <c:pt idx="1719">
                  <c:v>3/28/2022</c:v>
                </c:pt>
                <c:pt idx="1720">
                  <c:v>3/29/2022</c:v>
                </c:pt>
                <c:pt idx="1721">
                  <c:v>3/30/2022</c:v>
                </c:pt>
                <c:pt idx="1722">
                  <c:v>3/31/2022</c:v>
                </c:pt>
                <c:pt idx="1723">
                  <c:v>4/1/2022</c:v>
                </c:pt>
                <c:pt idx="1724">
                  <c:v>4/4/2022</c:v>
                </c:pt>
                <c:pt idx="1725">
                  <c:v>4/5/2022</c:v>
                </c:pt>
                <c:pt idx="1726">
                  <c:v>4/6/2022</c:v>
                </c:pt>
                <c:pt idx="1727">
                  <c:v>4/7/2022</c:v>
                </c:pt>
                <c:pt idx="1728">
                  <c:v>4/8/2022</c:v>
                </c:pt>
                <c:pt idx="1729">
                  <c:v>4/11/2022</c:v>
                </c:pt>
                <c:pt idx="1730">
                  <c:v>4/12/2022</c:v>
                </c:pt>
                <c:pt idx="1731">
                  <c:v>4/13/2022</c:v>
                </c:pt>
                <c:pt idx="1732">
                  <c:v>4/14/2022</c:v>
                </c:pt>
                <c:pt idx="1733">
                  <c:v>4/18/2022</c:v>
                </c:pt>
                <c:pt idx="1734">
                  <c:v>4/19/2022</c:v>
                </c:pt>
                <c:pt idx="1735">
                  <c:v>4/20/2022</c:v>
                </c:pt>
                <c:pt idx="1736">
                  <c:v>4/21/2022</c:v>
                </c:pt>
                <c:pt idx="1737">
                  <c:v>4/22/2022</c:v>
                </c:pt>
                <c:pt idx="1738">
                  <c:v>4/25/2022</c:v>
                </c:pt>
                <c:pt idx="1739">
                  <c:v>4/26/2022</c:v>
                </c:pt>
                <c:pt idx="1740">
                  <c:v>4/27/2022</c:v>
                </c:pt>
                <c:pt idx="1741">
                  <c:v>4/28/2022</c:v>
                </c:pt>
                <c:pt idx="1742">
                  <c:v>4/29/2022</c:v>
                </c:pt>
                <c:pt idx="1743">
                  <c:v>5/2/2022</c:v>
                </c:pt>
                <c:pt idx="1744">
                  <c:v>5/3/2022</c:v>
                </c:pt>
                <c:pt idx="1745">
                  <c:v>5/4/2022</c:v>
                </c:pt>
                <c:pt idx="1746">
                  <c:v>5/5/2022</c:v>
                </c:pt>
                <c:pt idx="1747">
                  <c:v>5/6/2022</c:v>
                </c:pt>
                <c:pt idx="1748">
                  <c:v>5/9/2022</c:v>
                </c:pt>
                <c:pt idx="1749">
                  <c:v>5/10/2022</c:v>
                </c:pt>
                <c:pt idx="1750">
                  <c:v>5/11/2022</c:v>
                </c:pt>
                <c:pt idx="1751">
                  <c:v>5/12/2022</c:v>
                </c:pt>
                <c:pt idx="1752">
                  <c:v>5/13/2022</c:v>
                </c:pt>
                <c:pt idx="1753">
                  <c:v>5/16/2022</c:v>
                </c:pt>
                <c:pt idx="1754">
                  <c:v>5/17/2022</c:v>
                </c:pt>
                <c:pt idx="1755">
                  <c:v>5/18/2022</c:v>
                </c:pt>
                <c:pt idx="1756">
                  <c:v>5/19/2022</c:v>
                </c:pt>
                <c:pt idx="1757">
                  <c:v>5/20/2022</c:v>
                </c:pt>
                <c:pt idx="1758">
                  <c:v>5/23/2022</c:v>
                </c:pt>
                <c:pt idx="1759">
                  <c:v>5/24/2022</c:v>
                </c:pt>
                <c:pt idx="1760">
                  <c:v>5/25/2022</c:v>
                </c:pt>
                <c:pt idx="1761">
                  <c:v>5/26/2022</c:v>
                </c:pt>
                <c:pt idx="1762">
                  <c:v>5/27/2022</c:v>
                </c:pt>
                <c:pt idx="1763">
                  <c:v>5/31/2022</c:v>
                </c:pt>
                <c:pt idx="1764">
                  <c:v>6/1/2022</c:v>
                </c:pt>
                <c:pt idx="1765">
                  <c:v>6/2/2022</c:v>
                </c:pt>
                <c:pt idx="1766">
                  <c:v>6/3/2022</c:v>
                </c:pt>
                <c:pt idx="1767">
                  <c:v>6/6/2022</c:v>
                </c:pt>
                <c:pt idx="1768">
                  <c:v>6/7/2022</c:v>
                </c:pt>
                <c:pt idx="1769">
                  <c:v>6/8/2022</c:v>
                </c:pt>
                <c:pt idx="1770">
                  <c:v>6/9/2022</c:v>
                </c:pt>
                <c:pt idx="1771">
                  <c:v>6/10/2022</c:v>
                </c:pt>
                <c:pt idx="1772">
                  <c:v>6/13/2022</c:v>
                </c:pt>
                <c:pt idx="1773">
                  <c:v>6/14/2022</c:v>
                </c:pt>
                <c:pt idx="1774">
                  <c:v>6/15/2022</c:v>
                </c:pt>
                <c:pt idx="1775">
                  <c:v>6/16/2022</c:v>
                </c:pt>
                <c:pt idx="1776">
                  <c:v>6/17/2022</c:v>
                </c:pt>
                <c:pt idx="1777">
                  <c:v>6/21/2022</c:v>
                </c:pt>
                <c:pt idx="1778">
                  <c:v>6/22/2022</c:v>
                </c:pt>
                <c:pt idx="1779">
                  <c:v>6/23/2022</c:v>
                </c:pt>
                <c:pt idx="1780">
                  <c:v>6/24/2022</c:v>
                </c:pt>
                <c:pt idx="1781">
                  <c:v>6/27/2022</c:v>
                </c:pt>
                <c:pt idx="1782">
                  <c:v>6/28/2022</c:v>
                </c:pt>
                <c:pt idx="1783">
                  <c:v>6/29/2022</c:v>
                </c:pt>
                <c:pt idx="1784">
                  <c:v>6/30/2022</c:v>
                </c:pt>
                <c:pt idx="1785">
                  <c:v>7/1/2022</c:v>
                </c:pt>
                <c:pt idx="1786">
                  <c:v>7/5/2022</c:v>
                </c:pt>
                <c:pt idx="1787">
                  <c:v>7/6/2022</c:v>
                </c:pt>
                <c:pt idx="1788">
                  <c:v>7/7/2022</c:v>
                </c:pt>
                <c:pt idx="1789">
                  <c:v>7/8/2022</c:v>
                </c:pt>
                <c:pt idx="1790">
                  <c:v>7/11/2022</c:v>
                </c:pt>
                <c:pt idx="1791">
                  <c:v>7/12/2022</c:v>
                </c:pt>
                <c:pt idx="1792">
                  <c:v>7/13/2022</c:v>
                </c:pt>
                <c:pt idx="1793">
                  <c:v>7/14/2022</c:v>
                </c:pt>
                <c:pt idx="1794">
                  <c:v>7/15/2022</c:v>
                </c:pt>
                <c:pt idx="1795">
                  <c:v>7/18/2022</c:v>
                </c:pt>
                <c:pt idx="1796">
                  <c:v>7/19/2022</c:v>
                </c:pt>
                <c:pt idx="1797">
                  <c:v>7/20/2022</c:v>
                </c:pt>
                <c:pt idx="1798">
                  <c:v>7/21/2022</c:v>
                </c:pt>
                <c:pt idx="1799">
                  <c:v>7/22/2022</c:v>
                </c:pt>
                <c:pt idx="1800">
                  <c:v>7/25/2022</c:v>
                </c:pt>
                <c:pt idx="1801">
                  <c:v>7/26/2022</c:v>
                </c:pt>
                <c:pt idx="1802">
                  <c:v>7/27/2022</c:v>
                </c:pt>
                <c:pt idx="1803">
                  <c:v>7/28/2022</c:v>
                </c:pt>
                <c:pt idx="1804">
                  <c:v>7/29/2022</c:v>
                </c:pt>
                <c:pt idx="1805">
                  <c:v>8/1/2022</c:v>
                </c:pt>
                <c:pt idx="1806">
                  <c:v>8/2/2022</c:v>
                </c:pt>
                <c:pt idx="1807">
                  <c:v>8/3/2022</c:v>
                </c:pt>
                <c:pt idx="1808">
                  <c:v>8/4/2022</c:v>
                </c:pt>
                <c:pt idx="1809">
                  <c:v>8/5/2022</c:v>
                </c:pt>
                <c:pt idx="1810">
                  <c:v>8/8/2022</c:v>
                </c:pt>
                <c:pt idx="1811">
                  <c:v>8/9/2022</c:v>
                </c:pt>
                <c:pt idx="1812">
                  <c:v>8/10/2022</c:v>
                </c:pt>
                <c:pt idx="1813">
                  <c:v>8/11/2022</c:v>
                </c:pt>
                <c:pt idx="1814">
                  <c:v>8/12/2022</c:v>
                </c:pt>
                <c:pt idx="1815">
                  <c:v>8/15/2022</c:v>
                </c:pt>
                <c:pt idx="1816">
                  <c:v>8/16/2022</c:v>
                </c:pt>
                <c:pt idx="1817">
                  <c:v>8/17/2022</c:v>
                </c:pt>
                <c:pt idx="1818">
                  <c:v>8/18/2022</c:v>
                </c:pt>
                <c:pt idx="1819">
                  <c:v>8/19/2022</c:v>
                </c:pt>
                <c:pt idx="1820">
                  <c:v>8/22/2022</c:v>
                </c:pt>
                <c:pt idx="1821">
                  <c:v>8/23/2022</c:v>
                </c:pt>
                <c:pt idx="1822">
                  <c:v>8/24/2022</c:v>
                </c:pt>
                <c:pt idx="1823">
                  <c:v>8/25/2022</c:v>
                </c:pt>
                <c:pt idx="1824">
                  <c:v>8/26/2022</c:v>
                </c:pt>
                <c:pt idx="1825">
                  <c:v>8/29/2022</c:v>
                </c:pt>
                <c:pt idx="1826">
                  <c:v>8/30/2022</c:v>
                </c:pt>
                <c:pt idx="1827">
                  <c:v>8/31/2022</c:v>
                </c:pt>
                <c:pt idx="1828">
                  <c:v>9/1/2022</c:v>
                </c:pt>
                <c:pt idx="1829">
                  <c:v>9/2/2022</c:v>
                </c:pt>
                <c:pt idx="1830">
                  <c:v>9/6/2022</c:v>
                </c:pt>
                <c:pt idx="1831">
                  <c:v>9/7/2022</c:v>
                </c:pt>
                <c:pt idx="1832">
                  <c:v>9/8/2022</c:v>
                </c:pt>
                <c:pt idx="1833">
                  <c:v>9/9/2022</c:v>
                </c:pt>
                <c:pt idx="1834">
                  <c:v>9/12/2022</c:v>
                </c:pt>
                <c:pt idx="1835">
                  <c:v>9/13/2022</c:v>
                </c:pt>
                <c:pt idx="1836">
                  <c:v>9/14/2022</c:v>
                </c:pt>
                <c:pt idx="1837">
                  <c:v>9/15/2022</c:v>
                </c:pt>
                <c:pt idx="1838">
                  <c:v>9/16/2022</c:v>
                </c:pt>
                <c:pt idx="1839">
                  <c:v>9/19/2022</c:v>
                </c:pt>
                <c:pt idx="1840">
                  <c:v>9/20/2022</c:v>
                </c:pt>
                <c:pt idx="1841">
                  <c:v>9/21/2022</c:v>
                </c:pt>
                <c:pt idx="1842">
                  <c:v>9/22/2022</c:v>
                </c:pt>
                <c:pt idx="1843">
                  <c:v>9/23/2022</c:v>
                </c:pt>
                <c:pt idx="1844">
                  <c:v>9/26/2022</c:v>
                </c:pt>
                <c:pt idx="1845">
                  <c:v>9/27/2022</c:v>
                </c:pt>
                <c:pt idx="1846">
                  <c:v>9/28/2022</c:v>
                </c:pt>
                <c:pt idx="1847">
                  <c:v>9/29/2022</c:v>
                </c:pt>
                <c:pt idx="1848">
                  <c:v>9/30/2022</c:v>
                </c:pt>
                <c:pt idx="1849">
                  <c:v>10/3/2022</c:v>
                </c:pt>
                <c:pt idx="1850">
                  <c:v>10/4/2022</c:v>
                </c:pt>
                <c:pt idx="1851">
                  <c:v>10/5/2022</c:v>
                </c:pt>
                <c:pt idx="1852">
                  <c:v>10/6/2022</c:v>
                </c:pt>
                <c:pt idx="1853">
                  <c:v>10/7/2022</c:v>
                </c:pt>
                <c:pt idx="1854">
                  <c:v>10/10/2022</c:v>
                </c:pt>
                <c:pt idx="1855">
                  <c:v>10/11/2022</c:v>
                </c:pt>
                <c:pt idx="1856">
                  <c:v>10/12/2022</c:v>
                </c:pt>
                <c:pt idx="1857">
                  <c:v>10/13/2022</c:v>
                </c:pt>
                <c:pt idx="1858">
                  <c:v>10/14/2022</c:v>
                </c:pt>
                <c:pt idx="1859">
                  <c:v>10/17/2022</c:v>
                </c:pt>
                <c:pt idx="1860">
                  <c:v>10/18/2022</c:v>
                </c:pt>
                <c:pt idx="1861">
                  <c:v>10/19/2022</c:v>
                </c:pt>
                <c:pt idx="1862">
                  <c:v>10/20/2022</c:v>
                </c:pt>
                <c:pt idx="1863">
                  <c:v>10/21/2022</c:v>
                </c:pt>
                <c:pt idx="1864">
                  <c:v>10/24/2022</c:v>
                </c:pt>
                <c:pt idx="1865">
                  <c:v>10/25/2022</c:v>
                </c:pt>
                <c:pt idx="1866">
                  <c:v>10/26/2022</c:v>
                </c:pt>
                <c:pt idx="1867">
                  <c:v>10/27/2022</c:v>
                </c:pt>
                <c:pt idx="1868">
                  <c:v>10/28/2022</c:v>
                </c:pt>
                <c:pt idx="1869">
                  <c:v>10/31/2022</c:v>
                </c:pt>
                <c:pt idx="1870">
                  <c:v>11/1/2022</c:v>
                </c:pt>
                <c:pt idx="1871">
                  <c:v>11/2/2022</c:v>
                </c:pt>
                <c:pt idx="1872">
                  <c:v>11/3/2022</c:v>
                </c:pt>
                <c:pt idx="1873">
                  <c:v>11/4/2022</c:v>
                </c:pt>
                <c:pt idx="1874">
                  <c:v>11/7/2022</c:v>
                </c:pt>
                <c:pt idx="1875">
                  <c:v>11/8/2022</c:v>
                </c:pt>
                <c:pt idx="1876">
                  <c:v>11/9/2022</c:v>
                </c:pt>
                <c:pt idx="1877">
                  <c:v>11/10/2022</c:v>
                </c:pt>
                <c:pt idx="1878">
                  <c:v>11/11/2022</c:v>
                </c:pt>
                <c:pt idx="1879">
                  <c:v>11/14/2022</c:v>
                </c:pt>
                <c:pt idx="1880">
                  <c:v>11/15/2022</c:v>
                </c:pt>
                <c:pt idx="1881">
                  <c:v>11/16/2022</c:v>
                </c:pt>
                <c:pt idx="1882">
                  <c:v>11/17/2022</c:v>
                </c:pt>
                <c:pt idx="1883">
                  <c:v>11/18/2022</c:v>
                </c:pt>
                <c:pt idx="1884">
                  <c:v>11/21/2022</c:v>
                </c:pt>
                <c:pt idx="1885">
                  <c:v>11/22/2022</c:v>
                </c:pt>
                <c:pt idx="1886">
                  <c:v>11/23/2022</c:v>
                </c:pt>
                <c:pt idx="1887">
                  <c:v>11/25/2022</c:v>
                </c:pt>
                <c:pt idx="1888">
                  <c:v>11/28/2022</c:v>
                </c:pt>
                <c:pt idx="1889">
                  <c:v>11/29/2022</c:v>
                </c:pt>
                <c:pt idx="1890">
                  <c:v>11/30/2022</c:v>
                </c:pt>
                <c:pt idx="1891">
                  <c:v>12/1/2022</c:v>
                </c:pt>
                <c:pt idx="1892">
                  <c:v>12/2/2022</c:v>
                </c:pt>
                <c:pt idx="1893">
                  <c:v>12/5/2022</c:v>
                </c:pt>
                <c:pt idx="1894">
                  <c:v>12/6/2022</c:v>
                </c:pt>
                <c:pt idx="1895">
                  <c:v>12/7/2022</c:v>
                </c:pt>
                <c:pt idx="1896">
                  <c:v>12/8/2022</c:v>
                </c:pt>
                <c:pt idx="1897">
                  <c:v>12/9/2022</c:v>
                </c:pt>
                <c:pt idx="1898">
                  <c:v>12/12/2022</c:v>
                </c:pt>
                <c:pt idx="1899">
                  <c:v>12/13/2022</c:v>
                </c:pt>
                <c:pt idx="1900">
                  <c:v>12/14/2022</c:v>
                </c:pt>
                <c:pt idx="1901">
                  <c:v>12/15/2022</c:v>
                </c:pt>
                <c:pt idx="1902">
                  <c:v>12/16/2022</c:v>
                </c:pt>
                <c:pt idx="1903">
                  <c:v>12/19/2022</c:v>
                </c:pt>
                <c:pt idx="1904">
                  <c:v>12/20/2022</c:v>
                </c:pt>
                <c:pt idx="1905">
                  <c:v>12/21/2022</c:v>
                </c:pt>
                <c:pt idx="1906">
                  <c:v>12/22/2022</c:v>
                </c:pt>
                <c:pt idx="1907">
                  <c:v>12/23/2022</c:v>
                </c:pt>
                <c:pt idx="1908">
                  <c:v>12/27/2022</c:v>
                </c:pt>
                <c:pt idx="1909">
                  <c:v>12/28/2022</c:v>
                </c:pt>
                <c:pt idx="1910">
                  <c:v>12/29/2022</c:v>
                </c:pt>
                <c:pt idx="1911">
                  <c:v>12/30/2022</c:v>
                </c:pt>
                <c:pt idx="1912">
                  <c:v>1/3/2023</c:v>
                </c:pt>
                <c:pt idx="1913">
                  <c:v>1/4/2023</c:v>
                </c:pt>
                <c:pt idx="1914">
                  <c:v>1/5/2023</c:v>
                </c:pt>
                <c:pt idx="1915">
                  <c:v>1/6/2023</c:v>
                </c:pt>
                <c:pt idx="1916">
                  <c:v>1/9/2023</c:v>
                </c:pt>
                <c:pt idx="1917">
                  <c:v>1/10/2023</c:v>
                </c:pt>
                <c:pt idx="1918">
                  <c:v>1/11/2023</c:v>
                </c:pt>
                <c:pt idx="1919">
                  <c:v>1/12/2023</c:v>
                </c:pt>
                <c:pt idx="1920">
                  <c:v>1/13/2023</c:v>
                </c:pt>
                <c:pt idx="1921">
                  <c:v>1/17/2023</c:v>
                </c:pt>
                <c:pt idx="1922">
                  <c:v>1/18/2023</c:v>
                </c:pt>
                <c:pt idx="1923">
                  <c:v>1/19/2023</c:v>
                </c:pt>
                <c:pt idx="1924">
                  <c:v>1/20/2023</c:v>
                </c:pt>
                <c:pt idx="1925">
                  <c:v>1/23/2023</c:v>
                </c:pt>
                <c:pt idx="1926">
                  <c:v>1/24/2023</c:v>
                </c:pt>
                <c:pt idx="1927">
                  <c:v>1/25/2023</c:v>
                </c:pt>
                <c:pt idx="1928">
                  <c:v>1/26/2023</c:v>
                </c:pt>
                <c:pt idx="1929">
                  <c:v>1/27/2023</c:v>
                </c:pt>
                <c:pt idx="1930">
                  <c:v>1/30/2023</c:v>
                </c:pt>
                <c:pt idx="1931">
                  <c:v>1/31/2023</c:v>
                </c:pt>
                <c:pt idx="1932">
                  <c:v>2/1/2023</c:v>
                </c:pt>
                <c:pt idx="1933">
                  <c:v>2/2/2023</c:v>
                </c:pt>
                <c:pt idx="1934">
                  <c:v>2/3/2023</c:v>
                </c:pt>
                <c:pt idx="1935">
                  <c:v>2/6/2023</c:v>
                </c:pt>
                <c:pt idx="1936">
                  <c:v>2/7/2023</c:v>
                </c:pt>
                <c:pt idx="1937">
                  <c:v>2/8/2023</c:v>
                </c:pt>
                <c:pt idx="1938">
                  <c:v>2/9/2023</c:v>
                </c:pt>
                <c:pt idx="1939">
                  <c:v>2/10/2023</c:v>
                </c:pt>
                <c:pt idx="1940">
                  <c:v>2/13/2023</c:v>
                </c:pt>
                <c:pt idx="1941">
                  <c:v>2/14/2023</c:v>
                </c:pt>
                <c:pt idx="1942">
                  <c:v>2/15/2023</c:v>
                </c:pt>
                <c:pt idx="1943">
                  <c:v>2/16/2023</c:v>
                </c:pt>
                <c:pt idx="1944">
                  <c:v>2/17/2023</c:v>
                </c:pt>
                <c:pt idx="1945">
                  <c:v>2/21/2023</c:v>
                </c:pt>
                <c:pt idx="1946">
                  <c:v>2/22/2023</c:v>
                </c:pt>
                <c:pt idx="1947">
                  <c:v>2/23/2023</c:v>
                </c:pt>
                <c:pt idx="1948">
                  <c:v>2/24/2023</c:v>
                </c:pt>
                <c:pt idx="1949">
                  <c:v>2/27/2023</c:v>
                </c:pt>
                <c:pt idx="1950">
                  <c:v>2/28/2023</c:v>
                </c:pt>
                <c:pt idx="1951">
                  <c:v>3/1/2023</c:v>
                </c:pt>
                <c:pt idx="1952">
                  <c:v>3/2/2023</c:v>
                </c:pt>
                <c:pt idx="1953">
                  <c:v>3/3/2023</c:v>
                </c:pt>
                <c:pt idx="1954">
                  <c:v>3/6/2023</c:v>
                </c:pt>
                <c:pt idx="1955">
                  <c:v>3/7/2023</c:v>
                </c:pt>
                <c:pt idx="1956">
                  <c:v>3/8/2023</c:v>
                </c:pt>
                <c:pt idx="1957">
                  <c:v>3/9/2023</c:v>
                </c:pt>
                <c:pt idx="1958">
                  <c:v>3/10/2023</c:v>
                </c:pt>
                <c:pt idx="1959">
                  <c:v>3/13/2023</c:v>
                </c:pt>
                <c:pt idx="1960">
                  <c:v>3/14/2023</c:v>
                </c:pt>
                <c:pt idx="1961">
                  <c:v>3/15/2023</c:v>
                </c:pt>
                <c:pt idx="1962">
                  <c:v>3/16/2023</c:v>
                </c:pt>
                <c:pt idx="1963">
                  <c:v>3/17/2023</c:v>
                </c:pt>
                <c:pt idx="1964">
                  <c:v>3/20/2023</c:v>
                </c:pt>
                <c:pt idx="1965">
                  <c:v>3/21/2023</c:v>
                </c:pt>
                <c:pt idx="1966">
                  <c:v>3/22/2023</c:v>
                </c:pt>
                <c:pt idx="1967">
                  <c:v>3/23/2023</c:v>
                </c:pt>
                <c:pt idx="1968">
                  <c:v>3/24/2023</c:v>
                </c:pt>
                <c:pt idx="1969">
                  <c:v>3/27/2023</c:v>
                </c:pt>
                <c:pt idx="1970">
                  <c:v>3/28/2023</c:v>
                </c:pt>
                <c:pt idx="1971">
                  <c:v>3/29/2023</c:v>
                </c:pt>
                <c:pt idx="1972">
                  <c:v>3/30/2023</c:v>
                </c:pt>
                <c:pt idx="1973">
                  <c:v>3/31/2023</c:v>
                </c:pt>
                <c:pt idx="1974">
                  <c:v>4/3/2023</c:v>
                </c:pt>
                <c:pt idx="1975">
                  <c:v>4/4/2023</c:v>
                </c:pt>
                <c:pt idx="1976">
                  <c:v>4/5/2023</c:v>
                </c:pt>
                <c:pt idx="1977">
                  <c:v>4/6/2023</c:v>
                </c:pt>
                <c:pt idx="1978">
                  <c:v>4/10/2023</c:v>
                </c:pt>
                <c:pt idx="1979">
                  <c:v>4/11/2023</c:v>
                </c:pt>
                <c:pt idx="1980">
                  <c:v>4/12/2023</c:v>
                </c:pt>
                <c:pt idx="1981">
                  <c:v>4/13/2023</c:v>
                </c:pt>
                <c:pt idx="1982">
                  <c:v>4/14/2023</c:v>
                </c:pt>
                <c:pt idx="1983">
                  <c:v>4/17/2023</c:v>
                </c:pt>
                <c:pt idx="1984">
                  <c:v>4/18/2023</c:v>
                </c:pt>
                <c:pt idx="1985">
                  <c:v>4/19/2023</c:v>
                </c:pt>
                <c:pt idx="1986">
                  <c:v>4/20/2023</c:v>
                </c:pt>
                <c:pt idx="1987">
                  <c:v>4/21/2023</c:v>
                </c:pt>
                <c:pt idx="1988">
                  <c:v>4/24/2023</c:v>
                </c:pt>
                <c:pt idx="1989">
                  <c:v>4/25/2023</c:v>
                </c:pt>
                <c:pt idx="1990">
                  <c:v>4/26/2023</c:v>
                </c:pt>
                <c:pt idx="1991">
                  <c:v>4/27/2023</c:v>
                </c:pt>
                <c:pt idx="1992">
                  <c:v>4/28/2023</c:v>
                </c:pt>
                <c:pt idx="1993">
                  <c:v>5/1/2023</c:v>
                </c:pt>
                <c:pt idx="1994">
                  <c:v>5/2/2023</c:v>
                </c:pt>
                <c:pt idx="1995">
                  <c:v>5/3/2023</c:v>
                </c:pt>
                <c:pt idx="1996">
                  <c:v>5/4/2023</c:v>
                </c:pt>
                <c:pt idx="1997">
                  <c:v>5/5/2023</c:v>
                </c:pt>
                <c:pt idx="1998">
                  <c:v>5/8/2023</c:v>
                </c:pt>
                <c:pt idx="1999">
                  <c:v>5/9/2023</c:v>
                </c:pt>
                <c:pt idx="2000">
                  <c:v>5/10/2023</c:v>
                </c:pt>
                <c:pt idx="2001">
                  <c:v>5/11/2023</c:v>
                </c:pt>
                <c:pt idx="2002">
                  <c:v>5/12/2023</c:v>
                </c:pt>
                <c:pt idx="2003">
                  <c:v>5/15/2023</c:v>
                </c:pt>
                <c:pt idx="2004">
                  <c:v>5/16/2023</c:v>
                </c:pt>
                <c:pt idx="2005">
                  <c:v>5/17/2023</c:v>
                </c:pt>
                <c:pt idx="2006">
                  <c:v>5/18/2023</c:v>
                </c:pt>
                <c:pt idx="2007">
                  <c:v>5/19/2023</c:v>
                </c:pt>
                <c:pt idx="2008">
                  <c:v>5/22/2023</c:v>
                </c:pt>
                <c:pt idx="2009">
                  <c:v>5/23/2023</c:v>
                </c:pt>
                <c:pt idx="2010">
                  <c:v>5/24/2023</c:v>
                </c:pt>
                <c:pt idx="2011">
                  <c:v>5/25/2023</c:v>
                </c:pt>
                <c:pt idx="2012">
                  <c:v>5/26/2023</c:v>
                </c:pt>
                <c:pt idx="2013">
                  <c:v>5/30/2023</c:v>
                </c:pt>
                <c:pt idx="2014">
                  <c:v>5/31/2023</c:v>
                </c:pt>
                <c:pt idx="2015">
                  <c:v>6/1/2023</c:v>
                </c:pt>
                <c:pt idx="2016">
                  <c:v>6/2/2023</c:v>
                </c:pt>
                <c:pt idx="2017">
                  <c:v>6/5/2023</c:v>
                </c:pt>
                <c:pt idx="2018">
                  <c:v>6/6/2023</c:v>
                </c:pt>
                <c:pt idx="2019">
                  <c:v>6/7/2023</c:v>
                </c:pt>
                <c:pt idx="2020">
                  <c:v>6/8/2023</c:v>
                </c:pt>
                <c:pt idx="2021">
                  <c:v>6/9/2023</c:v>
                </c:pt>
                <c:pt idx="2022">
                  <c:v>6/12/2023</c:v>
                </c:pt>
                <c:pt idx="2023">
                  <c:v>6/13/2023</c:v>
                </c:pt>
                <c:pt idx="2024">
                  <c:v>6/14/2023</c:v>
                </c:pt>
                <c:pt idx="2025">
                  <c:v>6/15/2023</c:v>
                </c:pt>
                <c:pt idx="2026">
                  <c:v>6/16/2023</c:v>
                </c:pt>
                <c:pt idx="2027">
                  <c:v>6/20/2023</c:v>
                </c:pt>
                <c:pt idx="2028">
                  <c:v>6/21/2023</c:v>
                </c:pt>
                <c:pt idx="2029">
                  <c:v>6/22/2023</c:v>
                </c:pt>
                <c:pt idx="2030">
                  <c:v>6/23/2023</c:v>
                </c:pt>
                <c:pt idx="2031">
                  <c:v>6/26/2023</c:v>
                </c:pt>
                <c:pt idx="2032">
                  <c:v>6/27/2023</c:v>
                </c:pt>
                <c:pt idx="2033">
                  <c:v>6/28/2023</c:v>
                </c:pt>
                <c:pt idx="2034">
                  <c:v>6/29/2023</c:v>
                </c:pt>
                <c:pt idx="2035">
                  <c:v>6/30/2023</c:v>
                </c:pt>
                <c:pt idx="2036">
                  <c:v>7/3/2023</c:v>
                </c:pt>
                <c:pt idx="2037">
                  <c:v>7/5/2023</c:v>
                </c:pt>
                <c:pt idx="2038">
                  <c:v>7/6/2023</c:v>
                </c:pt>
                <c:pt idx="2039">
                  <c:v>7/7/2023</c:v>
                </c:pt>
                <c:pt idx="2040">
                  <c:v>7/10/2023</c:v>
                </c:pt>
                <c:pt idx="2041">
                  <c:v>7/11/2023</c:v>
                </c:pt>
                <c:pt idx="2042">
                  <c:v>7/12/2023</c:v>
                </c:pt>
                <c:pt idx="2043">
                  <c:v>7/13/2023</c:v>
                </c:pt>
                <c:pt idx="2044">
                  <c:v>7/14/2023</c:v>
                </c:pt>
                <c:pt idx="2045">
                  <c:v>7/17/2023</c:v>
                </c:pt>
                <c:pt idx="2046">
                  <c:v>7/18/2023</c:v>
                </c:pt>
                <c:pt idx="2047">
                  <c:v>7/19/2023</c:v>
                </c:pt>
                <c:pt idx="2048">
                  <c:v>7/20/2023</c:v>
                </c:pt>
                <c:pt idx="2049">
                  <c:v>7/21/2023</c:v>
                </c:pt>
                <c:pt idx="2050">
                  <c:v>7/24/2023</c:v>
                </c:pt>
                <c:pt idx="2051">
                  <c:v>7/25/2023</c:v>
                </c:pt>
                <c:pt idx="2052">
                  <c:v>7/26/2023</c:v>
                </c:pt>
                <c:pt idx="2053">
                  <c:v>7/27/2023</c:v>
                </c:pt>
                <c:pt idx="2054">
                  <c:v>7/28/2023</c:v>
                </c:pt>
                <c:pt idx="2055">
                  <c:v>7/31/2023</c:v>
                </c:pt>
                <c:pt idx="2056">
                  <c:v>8/1/2023</c:v>
                </c:pt>
                <c:pt idx="2057">
                  <c:v>8/2/2023</c:v>
                </c:pt>
                <c:pt idx="2058">
                  <c:v>8/3/2023</c:v>
                </c:pt>
                <c:pt idx="2059">
                  <c:v>8/4/2023</c:v>
                </c:pt>
                <c:pt idx="2060">
                  <c:v>8/7/2023</c:v>
                </c:pt>
                <c:pt idx="2061">
                  <c:v>8/8/2023</c:v>
                </c:pt>
                <c:pt idx="2062">
                  <c:v>8/9/2023</c:v>
                </c:pt>
                <c:pt idx="2063">
                  <c:v>8/10/2023</c:v>
                </c:pt>
                <c:pt idx="2064">
                  <c:v>8/11/2023</c:v>
                </c:pt>
                <c:pt idx="2065">
                  <c:v>8/14/2023</c:v>
                </c:pt>
                <c:pt idx="2066">
                  <c:v>8/15/2023</c:v>
                </c:pt>
                <c:pt idx="2067">
                  <c:v>8/16/2023</c:v>
                </c:pt>
                <c:pt idx="2068">
                  <c:v>8/17/2023</c:v>
                </c:pt>
                <c:pt idx="2069">
                  <c:v>8/18/2023</c:v>
                </c:pt>
                <c:pt idx="2070">
                  <c:v>8/21/2023</c:v>
                </c:pt>
                <c:pt idx="2071">
                  <c:v>8/22/2023</c:v>
                </c:pt>
                <c:pt idx="2072">
                  <c:v>8/23/2023</c:v>
                </c:pt>
                <c:pt idx="2073">
                  <c:v>8/24/2023</c:v>
                </c:pt>
                <c:pt idx="2074">
                  <c:v>8/25/2023</c:v>
                </c:pt>
                <c:pt idx="2075">
                  <c:v>8/28/2023</c:v>
                </c:pt>
                <c:pt idx="2076">
                  <c:v>8/29/2023</c:v>
                </c:pt>
                <c:pt idx="2077">
                  <c:v>8/30/2023</c:v>
                </c:pt>
                <c:pt idx="2078">
                  <c:v>8/31/2023</c:v>
                </c:pt>
                <c:pt idx="2079">
                  <c:v>9/1/2023</c:v>
                </c:pt>
                <c:pt idx="2080">
                  <c:v>9/5/2023</c:v>
                </c:pt>
                <c:pt idx="2081">
                  <c:v>9/6/2023</c:v>
                </c:pt>
                <c:pt idx="2082">
                  <c:v>9/7/2023</c:v>
                </c:pt>
                <c:pt idx="2083">
                  <c:v>9/8/2023</c:v>
                </c:pt>
                <c:pt idx="2084">
                  <c:v>9/11/2023</c:v>
                </c:pt>
                <c:pt idx="2085">
                  <c:v>9/12/2023</c:v>
                </c:pt>
                <c:pt idx="2086">
                  <c:v>9/13/2023</c:v>
                </c:pt>
                <c:pt idx="2087">
                  <c:v>9/14/2023</c:v>
                </c:pt>
                <c:pt idx="2088">
                  <c:v>9/15/2023</c:v>
                </c:pt>
                <c:pt idx="2089">
                  <c:v>9/18/2023</c:v>
                </c:pt>
                <c:pt idx="2090">
                  <c:v>9/19/2023</c:v>
                </c:pt>
                <c:pt idx="2091">
                  <c:v>9/20/2023</c:v>
                </c:pt>
                <c:pt idx="2092">
                  <c:v>9/21/2023</c:v>
                </c:pt>
                <c:pt idx="2093">
                  <c:v>9/22/2023</c:v>
                </c:pt>
                <c:pt idx="2094">
                  <c:v>9/25/2023</c:v>
                </c:pt>
                <c:pt idx="2095">
                  <c:v>9/26/2023</c:v>
                </c:pt>
                <c:pt idx="2096">
                  <c:v>9/27/2023</c:v>
                </c:pt>
                <c:pt idx="2097">
                  <c:v>9/28/2023</c:v>
                </c:pt>
                <c:pt idx="2098">
                  <c:v>9/29/2023</c:v>
                </c:pt>
                <c:pt idx="2099">
                  <c:v>10/2/2023</c:v>
                </c:pt>
                <c:pt idx="2100">
                  <c:v>10/3/2023</c:v>
                </c:pt>
                <c:pt idx="2101">
                  <c:v>10/4/2023</c:v>
                </c:pt>
                <c:pt idx="2102">
                  <c:v>10/5/2023</c:v>
                </c:pt>
                <c:pt idx="2103">
                  <c:v>10/6/2023</c:v>
                </c:pt>
                <c:pt idx="2104">
                  <c:v>10/9/2023</c:v>
                </c:pt>
                <c:pt idx="2105">
                  <c:v>10/10/2023</c:v>
                </c:pt>
                <c:pt idx="2106">
                  <c:v>10/11/2023</c:v>
                </c:pt>
                <c:pt idx="2107">
                  <c:v>10/12/2023</c:v>
                </c:pt>
                <c:pt idx="2108">
                  <c:v>10/13/2023</c:v>
                </c:pt>
                <c:pt idx="2109">
                  <c:v>10/16/2023</c:v>
                </c:pt>
                <c:pt idx="2110">
                  <c:v>10/17/2023</c:v>
                </c:pt>
                <c:pt idx="2111">
                  <c:v>10/18/2023</c:v>
                </c:pt>
                <c:pt idx="2112">
                  <c:v>10/19/2023</c:v>
                </c:pt>
                <c:pt idx="2113">
                  <c:v>10/20/2023</c:v>
                </c:pt>
                <c:pt idx="2114">
                  <c:v>10/23/2023</c:v>
                </c:pt>
                <c:pt idx="2115">
                  <c:v>10/24/2023</c:v>
                </c:pt>
                <c:pt idx="2116">
                  <c:v>10/25/2023</c:v>
                </c:pt>
                <c:pt idx="2117">
                  <c:v>10/26/2023</c:v>
                </c:pt>
                <c:pt idx="2118">
                  <c:v>10/27/2023</c:v>
                </c:pt>
                <c:pt idx="2119">
                  <c:v>10/30/2023</c:v>
                </c:pt>
                <c:pt idx="2120">
                  <c:v>10/31/2023</c:v>
                </c:pt>
                <c:pt idx="2121">
                  <c:v>11/1/2023</c:v>
                </c:pt>
                <c:pt idx="2122">
                  <c:v>11/2/2023</c:v>
                </c:pt>
                <c:pt idx="2123">
                  <c:v>11/3/2023</c:v>
                </c:pt>
                <c:pt idx="2124">
                  <c:v>11/6/2023</c:v>
                </c:pt>
                <c:pt idx="2125">
                  <c:v>11/7/2023</c:v>
                </c:pt>
                <c:pt idx="2126">
                  <c:v>11/8/2023</c:v>
                </c:pt>
                <c:pt idx="2127">
                  <c:v>11/9/2023</c:v>
                </c:pt>
                <c:pt idx="2128">
                  <c:v>11/10/2023</c:v>
                </c:pt>
                <c:pt idx="2129">
                  <c:v>11/13/2023</c:v>
                </c:pt>
                <c:pt idx="2130">
                  <c:v>11/14/2023</c:v>
                </c:pt>
                <c:pt idx="2131">
                  <c:v>11/15/2023</c:v>
                </c:pt>
                <c:pt idx="2132">
                  <c:v>11/16/2023</c:v>
                </c:pt>
                <c:pt idx="2133">
                  <c:v>11/17/2023</c:v>
                </c:pt>
                <c:pt idx="2134">
                  <c:v>11/20/2023</c:v>
                </c:pt>
                <c:pt idx="2135">
                  <c:v>11/21/2023</c:v>
                </c:pt>
                <c:pt idx="2136">
                  <c:v>11/22/2023</c:v>
                </c:pt>
                <c:pt idx="2137">
                  <c:v>11/24/2023</c:v>
                </c:pt>
                <c:pt idx="2138">
                  <c:v>11/27/2023</c:v>
                </c:pt>
                <c:pt idx="2139">
                  <c:v>11/28/2023</c:v>
                </c:pt>
                <c:pt idx="2140">
                  <c:v>11/29/2023</c:v>
                </c:pt>
                <c:pt idx="2141">
                  <c:v>11/30/2023</c:v>
                </c:pt>
                <c:pt idx="2142">
                  <c:v>12/1/2023</c:v>
                </c:pt>
                <c:pt idx="2143">
                  <c:v>12/4/2023</c:v>
                </c:pt>
                <c:pt idx="2144">
                  <c:v>12/5/2023</c:v>
                </c:pt>
                <c:pt idx="2145">
                  <c:v>12/6/2023</c:v>
                </c:pt>
                <c:pt idx="2146">
                  <c:v>12/7/2023</c:v>
                </c:pt>
                <c:pt idx="2147">
                  <c:v>12/8/2023</c:v>
                </c:pt>
                <c:pt idx="2148">
                  <c:v>12/11/2023</c:v>
                </c:pt>
                <c:pt idx="2149">
                  <c:v>12/12/2023</c:v>
                </c:pt>
                <c:pt idx="2150">
                  <c:v>12/13/2023</c:v>
                </c:pt>
                <c:pt idx="2151">
                  <c:v>12/14/2023</c:v>
                </c:pt>
                <c:pt idx="2152">
                  <c:v>12/15/2023</c:v>
                </c:pt>
                <c:pt idx="2153">
                  <c:v>12/18/2023</c:v>
                </c:pt>
                <c:pt idx="2154">
                  <c:v>12/19/2023</c:v>
                </c:pt>
                <c:pt idx="2155">
                  <c:v>12/20/2023</c:v>
                </c:pt>
                <c:pt idx="2156">
                  <c:v>12/21/2023</c:v>
                </c:pt>
                <c:pt idx="2157">
                  <c:v>12/22/2023</c:v>
                </c:pt>
                <c:pt idx="2158">
                  <c:v>12/26/2023</c:v>
                </c:pt>
                <c:pt idx="2159">
                  <c:v>12/27/2023</c:v>
                </c:pt>
                <c:pt idx="2160">
                  <c:v>12/28/2023</c:v>
                </c:pt>
                <c:pt idx="2161">
                  <c:v>12/29/2023</c:v>
                </c:pt>
                <c:pt idx="2162">
                  <c:v>1/2/2024</c:v>
                </c:pt>
                <c:pt idx="2163">
                  <c:v>1/3/2024</c:v>
                </c:pt>
                <c:pt idx="2164">
                  <c:v>1/4/2024</c:v>
                </c:pt>
                <c:pt idx="2165">
                  <c:v>1/5/2024</c:v>
                </c:pt>
                <c:pt idx="2166">
                  <c:v>1/8/2024</c:v>
                </c:pt>
                <c:pt idx="2167">
                  <c:v>1/9/2024</c:v>
                </c:pt>
                <c:pt idx="2168">
                  <c:v>1/10/2024</c:v>
                </c:pt>
                <c:pt idx="2169">
                  <c:v>1/11/2024</c:v>
                </c:pt>
                <c:pt idx="2170">
                  <c:v>1/12/2024</c:v>
                </c:pt>
                <c:pt idx="2171">
                  <c:v>1/16/2024</c:v>
                </c:pt>
                <c:pt idx="2172">
                  <c:v>1/17/2024</c:v>
                </c:pt>
                <c:pt idx="2173">
                  <c:v>1/18/2024</c:v>
                </c:pt>
                <c:pt idx="2174">
                  <c:v>1/19/2024</c:v>
                </c:pt>
                <c:pt idx="2175">
                  <c:v>1/22/2024</c:v>
                </c:pt>
                <c:pt idx="2176">
                  <c:v>1/23/2024</c:v>
                </c:pt>
                <c:pt idx="2177">
                  <c:v>1/24/2024</c:v>
                </c:pt>
                <c:pt idx="2178">
                  <c:v>1/25/2024</c:v>
                </c:pt>
                <c:pt idx="2179">
                  <c:v>1/26/2024</c:v>
                </c:pt>
                <c:pt idx="2180">
                  <c:v>1/29/2024</c:v>
                </c:pt>
                <c:pt idx="2181">
                  <c:v>1/30/2024</c:v>
                </c:pt>
                <c:pt idx="2182">
                  <c:v>1/31/2024</c:v>
                </c:pt>
                <c:pt idx="2183">
                  <c:v>2/1/2024</c:v>
                </c:pt>
                <c:pt idx="2184">
                  <c:v>2/2/2024</c:v>
                </c:pt>
                <c:pt idx="2185">
                  <c:v>2/5/2024</c:v>
                </c:pt>
                <c:pt idx="2186">
                  <c:v>2/6/2024</c:v>
                </c:pt>
                <c:pt idx="2187">
                  <c:v>2/7/2024</c:v>
                </c:pt>
                <c:pt idx="2188">
                  <c:v>2/8/2024</c:v>
                </c:pt>
                <c:pt idx="2189">
                  <c:v>2/9/2024</c:v>
                </c:pt>
                <c:pt idx="2190">
                  <c:v>2/12/2024</c:v>
                </c:pt>
                <c:pt idx="2191">
                  <c:v>2/13/2024</c:v>
                </c:pt>
                <c:pt idx="2192">
                  <c:v>2/14/2024</c:v>
                </c:pt>
                <c:pt idx="2193">
                  <c:v>2/15/2024</c:v>
                </c:pt>
                <c:pt idx="2194">
                  <c:v>2/16/2024</c:v>
                </c:pt>
                <c:pt idx="2195">
                  <c:v>2/20/2024</c:v>
                </c:pt>
                <c:pt idx="2196">
                  <c:v>2/21/2024</c:v>
                </c:pt>
                <c:pt idx="2197">
                  <c:v>2/22/2024</c:v>
                </c:pt>
                <c:pt idx="2198">
                  <c:v>2/23/2024</c:v>
                </c:pt>
                <c:pt idx="2199">
                  <c:v>2/26/2024</c:v>
                </c:pt>
                <c:pt idx="2200">
                  <c:v>2/27/2024</c:v>
                </c:pt>
                <c:pt idx="2201">
                  <c:v>2/28/2024</c:v>
                </c:pt>
                <c:pt idx="2202">
                  <c:v>2/29/2024</c:v>
                </c:pt>
                <c:pt idx="2203">
                  <c:v>3/1/2024</c:v>
                </c:pt>
                <c:pt idx="2204">
                  <c:v>3/4/2024</c:v>
                </c:pt>
                <c:pt idx="2205">
                  <c:v>3/5/2024</c:v>
                </c:pt>
                <c:pt idx="2206">
                  <c:v>3/6/2024</c:v>
                </c:pt>
                <c:pt idx="2207">
                  <c:v>3/7/2024</c:v>
                </c:pt>
                <c:pt idx="2208">
                  <c:v>3/8/2024</c:v>
                </c:pt>
                <c:pt idx="2209">
                  <c:v>3/11/2024</c:v>
                </c:pt>
                <c:pt idx="2210">
                  <c:v>3/12/2024</c:v>
                </c:pt>
                <c:pt idx="2211">
                  <c:v>3/13/2024</c:v>
                </c:pt>
                <c:pt idx="2212">
                  <c:v>3/14/2024</c:v>
                </c:pt>
                <c:pt idx="2213">
                  <c:v>3/15/2024</c:v>
                </c:pt>
                <c:pt idx="2214">
                  <c:v>3/18/2024</c:v>
                </c:pt>
                <c:pt idx="2215">
                  <c:v>3/19/2024</c:v>
                </c:pt>
                <c:pt idx="2216">
                  <c:v>3/20/2024</c:v>
                </c:pt>
                <c:pt idx="2217">
                  <c:v>3/21/2024</c:v>
                </c:pt>
                <c:pt idx="2218">
                  <c:v>3/22/2024</c:v>
                </c:pt>
                <c:pt idx="2219">
                  <c:v>3/25/2024</c:v>
                </c:pt>
                <c:pt idx="2220">
                  <c:v>3/26/2024</c:v>
                </c:pt>
                <c:pt idx="2221">
                  <c:v>3/27/2024</c:v>
                </c:pt>
                <c:pt idx="2222">
                  <c:v>3/28/2024</c:v>
                </c:pt>
                <c:pt idx="2223">
                  <c:v>4/1/2024</c:v>
                </c:pt>
                <c:pt idx="2224">
                  <c:v>4/2/2024</c:v>
                </c:pt>
                <c:pt idx="2225">
                  <c:v>4/3/2024</c:v>
                </c:pt>
                <c:pt idx="2226">
                  <c:v>4/4/2024</c:v>
                </c:pt>
                <c:pt idx="2227">
                  <c:v>4/5/2024</c:v>
                </c:pt>
                <c:pt idx="2228">
                  <c:v>4/8/2024</c:v>
                </c:pt>
                <c:pt idx="2229">
                  <c:v>4/9/2024</c:v>
                </c:pt>
                <c:pt idx="2230">
                  <c:v>4/10/2024</c:v>
                </c:pt>
                <c:pt idx="2231">
                  <c:v>4/11/2024</c:v>
                </c:pt>
                <c:pt idx="2232">
                  <c:v>4/12/2024</c:v>
                </c:pt>
                <c:pt idx="2233">
                  <c:v>4/15/2024</c:v>
                </c:pt>
                <c:pt idx="2234">
                  <c:v>4/16/2024</c:v>
                </c:pt>
                <c:pt idx="2235">
                  <c:v>4/17/2024</c:v>
                </c:pt>
                <c:pt idx="2236">
                  <c:v>4/18/2024</c:v>
                </c:pt>
                <c:pt idx="2237">
                  <c:v>4/19/2024</c:v>
                </c:pt>
                <c:pt idx="2238">
                  <c:v>4/22/2024</c:v>
                </c:pt>
                <c:pt idx="2239">
                  <c:v>4/23/2024</c:v>
                </c:pt>
                <c:pt idx="2240">
                  <c:v>4/24/2024</c:v>
                </c:pt>
                <c:pt idx="2241">
                  <c:v>4/25/2024</c:v>
                </c:pt>
                <c:pt idx="2242">
                  <c:v>4/26/2024</c:v>
                </c:pt>
                <c:pt idx="2243">
                  <c:v>4/29/2024</c:v>
                </c:pt>
                <c:pt idx="2244">
                  <c:v>4/30/2024</c:v>
                </c:pt>
                <c:pt idx="2245">
                  <c:v>5/1/2024</c:v>
                </c:pt>
                <c:pt idx="2246">
                  <c:v>5/2/2024</c:v>
                </c:pt>
                <c:pt idx="2247">
                  <c:v>5/3/2024</c:v>
                </c:pt>
                <c:pt idx="2248">
                  <c:v>5/6/2024</c:v>
                </c:pt>
                <c:pt idx="2249">
                  <c:v>5/7/2024</c:v>
                </c:pt>
                <c:pt idx="2250">
                  <c:v>5/8/2024</c:v>
                </c:pt>
                <c:pt idx="2251">
                  <c:v>5/9/2024</c:v>
                </c:pt>
                <c:pt idx="2252">
                  <c:v>5/10/2024</c:v>
                </c:pt>
                <c:pt idx="2253">
                  <c:v>5/13/2024</c:v>
                </c:pt>
                <c:pt idx="2254">
                  <c:v>5/14/2024</c:v>
                </c:pt>
                <c:pt idx="2255">
                  <c:v>5/15/2024</c:v>
                </c:pt>
                <c:pt idx="2256">
                  <c:v>5/16/2024</c:v>
                </c:pt>
                <c:pt idx="2257">
                  <c:v>5/17/2024</c:v>
                </c:pt>
                <c:pt idx="2258">
                  <c:v>5/20/2024</c:v>
                </c:pt>
                <c:pt idx="2259">
                  <c:v>5/21/2024</c:v>
                </c:pt>
                <c:pt idx="2260">
                  <c:v>5/22/2024</c:v>
                </c:pt>
                <c:pt idx="2261">
                  <c:v>5/23/2024</c:v>
                </c:pt>
                <c:pt idx="2262">
                  <c:v>5/24/2024</c:v>
                </c:pt>
                <c:pt idx="2263">
                  <c:v>5/28/2024</c:v>
                </c:pt>
                <c:pt idx="2264">
                  <c:v>5/29/2024</c:v>
                </c:pt>
                <c:pt idx="2265">
                  <c:v>5/30/2024</c:v>
                </c:pt>
                <c:pt idx="2266">
                  <c:v>5/31/2024</c:v>
                </c:pt>
                <c:pt idx="2267">
                  <c:v>6/3/2024</c:v>
                </c:pt>
                <c:pt idx="2268">
                  <c:v>6/4/2024</c:v>
                </c:pt>
                <c:pt idx="2269">
                  <c:v>6/5/2024</c:v>
                </c:pt>
                <c:pt idx="2270">
                  <c:v>6/6/2024</c:v>
                </c:pt>
                <c:pt idx="2271">
                  <c:v>6/7/2024</c:v>
                </c:pt>
                <c:pt idx="2272">
                  <c:v>6/10/2024</c:v>
                </c:pt>
                <c:pt idx="2273">
                  <c:v>6/11/2024</c:v>
                </c:pt>
                <c:pt idx="2274">
                  <c:v>6/12/2024</c:v>
                </c:pt>
                <c:pt idx="2275">
                  <c:v>6/13/2024</c:v>
                </c:pt>
                <c:pt idx="2276">
                  <c:v>6/14/2024</c:v>
                </c:pt>
                <c:pt idx="2277">
                  <c:v>6/17/2024</c:v>
                </c:pt>
                <c:pt idx="2278">
                  <c:v>6/18/2024</c:v>
                </c:pt>
                <c:pt idx="2279">
                  <c:v>6/20/2024</c:v>
                </c:pt>
                <c:pt idx="2280">
                  <c:v>6/21/2024</c:v>
                </c:pt>
                <c:pt idx="2281">
                  <c:v>6/24/2024</c:v>
                </c:pt>
                <c:pt idx="2282">
                  <c:v>6/25/2024</c:v>
                </c:pt>
                <c:pt idx="2283">
                  <c:v>6/26/2024</c:v>
                </c:pt>
                <c:pt idx="2284">
                  <c:v>6/27/2024</c:v>
                </c:pt>
                <c:pt idx="2285">
                  <c:v>6/28/2024</c:v>
                </c:pt>
                <c:pt idx="2286">
                  <c:v>7/1/2024</c:v>
                </c:pt>
                <c:pt idx="2287">
                  <c:v>7/2/2024</c:v>
                </c:pt>
                <c:pt idx="2288">
                  <c:v>7/3/2024</c:v>
                </c:pt>
                <c:pt idx="2289">
                  <c:v>7/5/2024</c:v>
                </c:pt>
                <c:pt idx="2290">
                  <c:v>7/8/2024</c:v>
                </c:pt>
                <c:pt idx="2291">
                  <c:v>7/9/2024</c:v>
                </c:pt>
                <c:pt idx="2292">
                  <c:v>7/10/2024</c:v>
                </c:pt>
                <c:pt idx="2293">
                  <c:v>7/11/2024</c:v>
                </c:pt>
                <c:pt idx="2294">
                  <c:v>7/12/2024</c:v>
                </c:pt>
                <c:pt idx="2295">
                  <c:v>7/15/2024</c:v>
                </c:pt>
                <c:pt idx="2296">
                  <c:v>7/16/2024</c:v>
                </c:pt>
                <c:pt idx="2297">
                  <c:v>7/17/2024</c:v>
                </c:pt>
                <c:pt idx="2298">
                  <c:v>7/18/2024</c:v>
                </c:pt>
                <c:pt idx="2299">
                  <c:v>7/19/2024</c:v>
                </c:pt>
                <c:pt idx="2300">
                  <c:v>7/22/2024</c:v>
                </c:pt>
                <c:pt idx="2301">
                  <c:v>7/23/2024</c:v>
                </c:pt>
                <c:pt idx="2302">
                  <c:v>7/24/2024</c:v>
                </c:pt>
                <c:pt idx="2303">
                  <c:v>7/25/2024</c:v>
                </c:pt>
                <c:pt idx="2304">
                  <c:v>7/26/2024</c:v>
                </c:pt>
                <c:pt idx="2305">
                  <c:v>7/29/2024</c:v>
                </c:pt>
                <c:pt idx="2306">
                  <c:v>7/30/2024</c:v>
                </c:pt>
                <c:pt idx="2307">
                  <c:v>7/31/2024</c:v>
                </c:pt>
                <c:pt idx="2308">
                  <c:v>8/1/2024</c:v>
                </c:pt>
                <c:pt idx="2309">
                  <c:v>8/2/2024</c:v>
                </c:pt>
                <c:pt idx="2310">
                  <c:v>8/5/2024</c:v>
                </c:pt>
                <c:pt idx="2311">
                  <c:v>8/6/2024</c:v>
                </c:pt>
                <c:pt idx="2312">
                  <c:v>8/7/2024</c:v>
                </c:pt>
                <c:pt idx="2313">
                  <c:v>8/8/2024</c:v>
                </c:pt>
                <c:pt idx="2314">
                  <c:v>8/9/2024</c:v>
                </c:pt>
                <c:pt idx="2315">
                  <c:v>8/12/2024</c:v>
                </c:pt>
                <c:pt idx="2316">
                  <c:v>8/13/2024</c:v>
                </c:pt>
                <c:pt idx="2317">
                  <c:v>8/14/2024</c:v>
                </c:pt>
                <c:pt idx="2318">
                  <c:v>8/15/2024</c:v>
                </c:pt>
                <c:pt idx="2319">
                  <c:v>8/16/2024</c:v>
                </c:pt>
                <c:pt idx="2320">
                  <c:v>8/19/2024</c:v>
                </c:pt>
                <c:pt idx="2321">
                  <c:v>8/20/2024</c:v>
                </c:pt>
                <c:pt idx="2322">
                  <c:v>8/21/2024</c:v>
                </c:pt>
                <c:pt idx="2323">
                  <c:v>8/22/2024</c:v>
                </c:pt>
                <c:pt idx="2324">
                  <c:v>8/23/2024</c:v>
                </c:pt>
                <c:pt idx="2325">
                  <c:v>8/26/2024</c:v>
                </c:pt>
                <c:pt idx="2326">
                  <c:v>8/27/2024</c:v>
                </c:pt>
                <c:pt idx="2327">
                  <c:v>8/28/2024</c:v>
                </c:pt>
                <c:pt idx="2328">
                  <c:v>8/29/2024</c:v>
                </c:pt>
                <c:pt idx="2329">
                  <c:v>8/30/2024</c:v>
                </c:pt>
                <c:pt idx="2330">
                  <c:v>9/3/2024</c:v>
                </c:pt>
                <c:pt idx="2331">
                  <c:v>9/4/2024</c:v>
                </c:pt>
                <c:pt idx="2332">
                  <c:v>9/5/2024</c:v>
                </c:pt>
                <c:pt idx="2333">
                  <c:v>9/6/2024</c:v>
                </c:pt>
                <c:pt idx="2334">
                  <c:v>9/9/2024</c:v>
                </c:pt>
                <c:pt idx="2335">
                  <c:v>9/10/2024</c:v>
                </c:pt>
                <c:pt idx="2336">
                  <c:v>9/11/2024</c:v>
                </c:pt>
                <c:pt idx="2337">
                  <c:v>9/12/2024</c:v>
                </c:pt>
                <c:pt idx="2338">
                  <c:v>9/13/2024</c:v>
                </c:pt>
                <c:pt idx="2339">
                  <c:v>9/16/2024</c:v>
                </c:pt>
                <c:pt idx="2340">
                  <c:v>9/17/2024</c:v>
                </c:pt>
                <c:pt idx="2341">
                  <c:v>9/18/2024</c:v>
                </c:pt>
                <c:pt idx="2342">
                  <c:v>9/19/2024</c:v>
                </c:pt>
                <c:pt idx="2343">
                  <c:v>9/20/2024</c:v>
                </c:pt>
                <c:pt idx="2344">
                  <c:v>9/23/2024</c:v>
                </c:pt>
                <c:pt idx="2345">
                  <c:v>9/24/2024</c:v>
                </c:pt>
                <c:pt idx="2346">
                  <c:v>9/25/2024</c:v>
                </c:pt>
                <c:pt idx="2347">
                  <c:v>9/26/2024</c:v>
                </c:pt>
                <c:pt idx="2348">
                  <c:v>9/27/2024</c:v>
                </c:pt>
                <c:pt idx="2349">
                  <c:v>9/30/2024</c:v>
                </c:pt>
                <c:pt idx="2350">
                  <c:v>10/1/2024</c:v>
                </c:pt>
                <c:pt idx="2351">
                  <c:v>10/2/2024</c:v>
                </c:pt>
                <c:pt idx="2352">
                  <c:v>10/3/2024</c:v>
                </c:pt>
                <c:pt idx="2353">
                  <c:v>10/4/2024</c:v>
                </c:pt>
                <c:pt idx="2354">
                  <c:v>10/7/2024</c:v>
                </c:pt>
                <c:pt idx="2355">
                  <c:v>10/8/2024</c:v>
                </c:pt>
                <c:pt idx="2356">
                  <c:v>10/9/2024</c:v>
                </c:pt>
                <c:pt idx="2357">
                  <c:v>10/10/2024</c:v>
                </c:pt>
                <c:pt idx="2358">
                  <c:v>10/11/2024</c:v>
                </c:pt>
                <c:pt idx="2359">
                  <c:v>10/14/2024</c:v>
                </c:pt>
                <c:pt idx="2360">
                  <c:v>10/15/2024</c:v>
                </c:pt>
                <c:pt idx="2361">
                  <c:v>10/16/2024</c:v>
                </c:pt>
                <c:pt idx="2362">
                  <c:v>10/17/2024</c:v>
                </c:pt>
                <c:pt idx="2363">
                  <c:v>10/18/2024</c:v>
                </c:pt>
                <c:pt idx="2364">
                  <c:v>10/21/2024</c:v>
                </c:pt>
                <c:pt idx="2365">
                  <c:v>10/22/2024</c:v>
                </c:pt>
                <c:pt idx="2366">
                  <c:v>10/23/2024</c:v>
                </c:pt>
                <c:pt idx="2367">
                  <c:v>10/24/2024</c:v>
                </c:pt>
                <c:pt idx="2368">
                  <c:v>10/25/2024</c:v>
                </c:pt>
                <c:pt idx="2369">
                  <c:v>10/28/2024</c:v>
                </c:pt>
                <c:pt idx="2370">
                  <c:v>10/29/2024</c:v>
                </c:pt>
                <c:pt idx="2371">
                  <c:v>10/30/2024</c:v>
                </c:pt>
                <c:pt idx="2372">
                  <c:v>10/31/2024</c:v>
                </c:pt>
                <c:pt idx="2373">
                  <c:v>11/1/2024</c:v>
                </c:pt>
                <c:pt idx="2374">
                  <c:v>11/4/2024</c:v>
                </c:pt>
                <c:pt idx="2375">
                  <c:v>11/5/2024</c:v>
                </c:pt>
                <c:pt idx="2376">
                  <c:v>11/6/2024</c:v>
                </c:pt>
                <c:pt idx="2377">
                  <c:v>11/7/2024</c:v>
                </c:pt>
                <c:pt idx="2378">
                  <c:v>11/8/2024</c:v>
                </c:pt>
                <c:pt idx="2379">
                  <c:v>11/11/2024</c:v>
                </c:pt>
                <c:pt idx="2380">
                  <c:v>11/12/2024</c:v>
                </c:pt>
                <c:pt idx="2381">
                  <c:v>11/13/2024</c:v>
                </c:pt>
                <c:pt idx="2382">
                  <c:v>11/14/2024</c:v>
                </c:pt>
                <c:pt idx="2383">
                  <c:v>11/15/2024</c:v>
                </c:pt>
                <c:pt idx="2384">
                  <c:v>11/18/2024</c:v>
                </c:pt>
                <c:pt idx="2385">
                  <c:v>11/19/2024</c:v>
                </c:pt>
                <c:pt idx="2386">
                  <c:v>11/20/2024</c:v>
                </c:pt>
                <c:pt idx="2387">
                  <c:v>11/21/2024</c:v>
                </c:pt>
                <c:pt idx="2388">
                  <c:v>11/22/2024</c:v>
                </c:pt>
                <c:pt idx="2389">
                  <c:v>11/25/2024</c:v>
                </c:pt>
                <c:pt idx="2390">
                  <c:v>11/26/2024</c:v>
                </c:pt>
                <c:pt idx="2391">
                  <c:v>11/27/2024</c:v>
                </c:pt>
                <c:pt idx="2392">
                  <c:v>11/29/2024</c:v>
                </c:pt>
                <c:pt idx="2393">
                  <c:v>12/2/2024</c:v>
                </c:pt>
                <c:pt idx="2394">
                  <c:v>12/3/2024</c:v>
                </c:pt>
                <c:pt idx="2395">
                  <c:v>12/4/2024</c:v>
                </c:pt>
                <c:pt idx="2396">
                  <c:v>12/5/2024</c:v>
                </c:pt>
                <c:pt idx="2397">
                  <c:v>12/6/2024</c:v>
                </c:pt>
                <c:pt idx="2398">
                  <c:v>12/9/2024</c:v>
                </c:pt>
                <c:pt idx="2399">
                  <c:v>12/10/2024</c:v>
                </c:pt>
                <c:pt idx="2400">
                  <c:v>12/11/2024</c:v>
                </c:pt>
                <c:pt idx="2401">
                  <c:v>12/12/2024</c:v>
                </c:pt>
                <c:pt idx="2402">
                  <c:v>12/13/2024</c:v>
                </c:pt>
                <c:pt idx="2403">
                  <c:v>12/16/2024</c:v>
                </c:pt>
                <c:pt idx="2404">
                  <c:v>12/17/2024</c:v>
                </c:pt>
                <c:pt idx="2405">
                  <c:v>12/18/2024</c:v>
                </c:pt>
                <c:pt idx="2406">
                  <c:v>12/19/2024</c:v>
                </c:pt>
                <c:pt idx="2407">
                  <c:v>12/20/2024</c:v>
                </c:pt>
                <c:pt idx="2408">
                  <c:v>12/23/2024</c:v>
                </c:pt>
                <c:pt idx="2409">
                  <c:v>12/24/2024</c:v>
                </c:pt>
                <c:pt idx="2410">
                  <c:v>12/26/2024</c:v>
                </c:pt>
                <c:pt idx="2411">
                  <c:v>12/27/2024</c:v>
                </c:pt>
                <c:pt idx="2412">
                  <c:v>12/30/2024</c:v>
                </c:pt>
                <c:pt idx="2413">
                  <c:v>12/31/2024</c:v>
                </c:pt>
                <c:pt idx="2414">
                  <c:v>1/2/2025</c:v>
                </c:pt>
                <c:pt idx="2415">
                  <c:v>1/3/2025</c:v>
                </c:pt>
                <c:pt idx="2416">
                  <c:v>1/6/2025</c:v>
                </c:pt>
                <c:pt idx="2417">
                  <c:v>1/7/2025</c:v>
                </c:pt>
                <c:pt idx="2418">
                  <c:v>1/8/2025</c:v>
                </c:pt>
                <c:pt idx="2419">
                  <c:v>1/10/2025</c:v>
                </c:pt>
                <c:pt idx="2420">
                  <c:v>1/13/2025</c:v>
                </c:pt>
                <c:pt idx="2421">
                  <c:v>1/14/2025</c:v>
                </c:pt>
                <c:pt idx="2422">
                  <c:v>1/15/2025</c:v>
                </c:pt>
                <c:pt idx="2423">
                  <c:v>1/16/2025</c:v>
                </c:pt>
                <c:pt idx="2424">
                  <c:v>1/17/2025</c:v>
                </c:pt>
                <c:pt idx="2425">
                  <c:v>1/21/2025</c:v>
                </c:pt>
                <c:pt idx="2426">
                  <c:v>1/22/2025</c:v>
                </c:pt>
                <c:pt idx="2427">
                  <c:v>1/23/2025</c:v>
                </c:pt>
                <c:pt idx="2428">
                  <c:v>1/24/2025</c:v>
                </c:pt>
                <c:pt idx="2429">
                  <c:v>1/27/2025</c:v>
                </c:pt>
                <c:pt idx="2430">
                  <c:v>1/28/2025</c:v>
                </c:pt>
                <c:pt idx="2431">
                  <c:v>1/29/2025</c:v>
                </c:pt>
                <c:pt idx="2432">
                  <c:v>1/30/2025</c:v>
                </c:pt>
                <c:pt idx="2433">
                  <c:v>1/31/2025</c:v>
                </c:pt>
                <c:pt idx="2434">
                  <c:v>2/3/2025</c:v>
                </c:pt>
                <c:pt idx="2435">
                  <c:v>2/4/2025</c:v>
                </c:pt>
                <c:pt idx="2436">
                  <c:v>2/5/2025</c:v>
                </c:pt>
                <c:pt idx="2437">
                  <c:v>2/6/2025</c:v>
                </c:pt>
                <c:pt idx="2438">
                  <c:v>2/7/2025</c:v>
                </c:pt>
                <c:pt idx="2439">
                  <c:v>2/10/2025</c:v>
                </c:pt>
                <c:pt idx="2440">
                  <c:v>2/11/2025</c:v>
                </c:pt>
                <c:pt idx="2441">
                  <c:v>2/12/2025</c:v>
                </c:pt>
                <c:pt idx="2442">
                  <c:v>2/13/2025</c:v>
                </c:pt>
                <c:pt idx="2443">
                  <c:v>2/14/2025</c:v>
                </c:pt>
                <c:pt idx="2444">
                  <c:v>2/18/2025</c:v>
                </c:pt>
                <c:pt idx="2445">
                  <c:v>2/19/2025</c:v>
                </c:pt>
                <c:pt idx="2446">
                  <c:v>2/20/2025</c:v>
                </c:pt>
                <c:pt idx="2447">
                  <c:v>2/21/2025</c:v>
                </c:pt>
                <c:pt idx="2448">
                  <c:v>2/24/2025</c:v>
                </c:pt>
                <c:pt idx="2449">
                  <c:v>2/25/2025</c:v>
                </c:pt>
                <c:pt idx="2450">
                  <c:v>2/26/2025</c:v>
                </c:pt>
                <c:pt idx="2451">
                  <c:v>2/27/2025</c:v>
                </c:pt>
                <c:pt idx="2452">
                  <c:v>2/28/2025</c:v>
                </c:pt>
                <c:pt idx="2453">
                  <c:v>3/3/2025</c:v>
                </c:pt>
                <c:pt idx="2454">
                  <c:v>3/4/2025</c:v>
                </c:pt>
                <c:pt idx="2455">
                  <c:v>3/5/2025</c:v>
                </c:pt>
                <c:pt idx="2456">
                  <c:v>3/6/2025</c:v>
                </c:pt>
                <c:pt idx="2457">
                  <c:v>3/7/2025</c:v>
                </c:pt>
                <c:pt idx="2458">
                  <c:v>3/10/2025</c:v>
                </c:pt>
                <c:pt idx="2459">
                  <c:v>3/11/2025</c:v>
                </c:pt>
                <c:pt idx="2460">
                  <c:v>3/12/2025</c:v>
                </c:pt>
                <c:pt idx="2461">
                  <c:v>3/13/2025</c:v>
                </c:pt>
                <c:pt idx="2462">
                  <c:v>3/14/2025</c:v>
                </c:pt>
                <c:pt idx="2463">
                  <c:v>3/17/2025</c:v>
                </c:pt>
                <c:pt idx="2464">
                  <c:v>3/18/2025</c:v>
                </c:pt>
                <c:pt idx="2465">
                  <c:v>3/19/2025</c:v>
                </c:pt>
                <c:pt idx="2466">
                  <c:v>3/20/2025</c:v>
                </c:pt>
                <c:pt idx="2467">
                  <c:v>3/21/2025</c:v>
                </c:pt>
                <c:pt idx="2468">
                  <c:v>3/24/2025</c:v>
                </c:pt>
                <c:pt idx="2469">
                  <c:v>3/25/2025</c:v>
                </c:pt>
                <c:pt idx="2470">
                  <c:v>3/26/2025</c:v>
                </c:pt>
                <c:pt idx="2471">
                  <c:v>3/27/2025</c:v>
                </c:pt>
                <c:pt idx="2472">
                  <c:v>3/28/2025</c:v>
                </c:pt>
                <c:pt idx="2473">
                  <c:v>3/31/2025</c:v>
                </c:pt>
                <c:pt idx="2474">
                  <c:v>4/1/2025</c:v>
                </c:pt>
                <c:pt idx="2475">
                  <c:v>4/2/2025</c:v>
                </c:pt>
                <c:pt idx="2476">
                  <c:v>4/3/2025</c:v>
                </c:pt>
                <c:pt idx="2477">
                  <c:v>4/4/2025</c:v>
                </c:pt>
                <c:pt idx="2478">
                  <c:v>4/7/2025</c:v>
                </c:pt>
                <c:pt idx="2479">
                  <c:v>4/8/2025</c:v>
                </c:pt>
                <c:pt idx="2480">
                  <c:v>4/9/2025</c:v>
                </c:pt>
                <c:pt idx="2481">
                  <c:v>4/10/2025</c:v>
                </c:pt>
                <c:pt idx="2482">
                  <c:v>4/11/2025</c:v>
                </c:pt>
                <c:pt idx="2483">
                  <c:v>4/14/2025</c:v>
                </c:pt>
                <c:pt idx="2484">
                  <c:v>4/15/2025</c:v>
                </c:pt>
                <c:pt idx="2485">
                  <c:v>4/16/2025</c:v>
                </c:pt>
                <c:pt idx="2486">
                  <c:v>4/17/2025</c:v>
                </c:pt>
                <c:pt idx="2487">
                  <c:v>4/21/2025</c:v>
                </c:pt>
                <c:pt idx="2488">
                  <c:v>4/22/2025</c:v>
                </c:pt>
                <c:pt idx="2489">
                  <c:v>4/23/2025</c:v>
                </c:pt>
                <c:pt idx="2490">
                  <c:v>4/24/2025</c:v>
                </c:pt>
                <c:pt idx="2491">
                  <c:v>4/25/2025</c:v>
                </c:pt>
                <c:pt idx="2492">
                  <c:v>4/28/2025</c:v>
                </c:pt>
                <c:pt idx="2493">
                  <c:v>4/29/2025</c:v>
                </c:pt>
                <c:pt idx="2494">
                  <c:v>4/30/2025</c:v>
                </c:pt>
                <c:pt idx="2495">
                  <c:v>5/1/2025</c:v>
                </c:pt>
                <c:pt idx="2496">
                  <c:v>5/2/2025</c:v>
                </c:pt>
                <c:pt idx="2497">
                  <c:v>5/5/2025</c:v>
                </c:pt>
                <c:pt idx="2498">
                  <c:v>5/6/2025</c:v>
                </c:pt>
                <c:pt idx="2499">
                  <c:v>5/7/2025</c:v>
                </c:pt>
                <c:pt idx="2500">
                  <c:v>5/8/2025</c:v>
                </c:pt>
                <c:pt idx="2501">
                  <c:v>5/9/2025</c:v>
                </c:pt>
                <c:pt idx="2502">
                  <c:v>5/12/2025</c:v>
                </c:pt>
                <c:pt idx="2503">
                  <c:v>5/13/2025</c:v>
                </c:pt>
                <c:pt idx="2504">
                  <c:v>5/14/2025</c:v>
                </c:pt>
                <c:pt idx="2505">
                  <c:v>5/15/2025</c:v>
                </c:pt>
                <c:pt idx="2506">
                  <c:v>5/16/2025</c:v>
                </c:pt>
                <c:pt idx="2507">
                  <c:v>5/19/2025</c:v>
                </c:pt>
                <c:pt idx="2508">
                  <c:v>5/20/2025</c:v>
                </c:pt>
                <c:pt idx="2509">
                  <c:v>5/21/2025</c:v>
                </c:pt>
                <c:pt idx="2510">
                  <c:v>5/22/2025</c:v>
                </c:pt>
                <c:pt idx="2511">
                  <c:v>5/23/2025</c:v>
                </c:pt>
                <c:pt idx="2512">
                  <c:v>5/27/2025</c:v>
                </c:pt>
                <c:pt idx="2513">
                  <c:v>5/28/2025</c:v>
                </c:pt>
                <c:pt idx="2514">
                  <c:v>5/29/2025</c:v>
                </c:pt>
                <c:pt idx="2515">
                  <c:v>5/30/2025</c:v>
                </c:pt>
                <c:pt idx="2516">
                  <c:v>6/2/2025</c:v>
                </c:pt>
                <c:pt idx="2517">
                  <c:v>6/3/2025</c:v>
                </c:pt>
                <c:pt idx="2518">
                  <c:v>6/4/2025</c:v>
                </c:pt>
                <c:pt idx="2519">
                  <c:v>6/5/2025</c:v>
                </c:pt>
                <c:pt idx="2520">
                  <c:v>6/6/2025</c:v>
                </c:pt>
                <c:pt idx="2521">
                  <c:v>6/9/2025</c:v>
                </c:pt>
                <c:pt idx="2522">
                  <c:v>6/10/2025</c:v>
                </c:pt>
                <c:pt idx="2523">
                  <c:v>6/11/2025</c:v>
                </c:pt>
                <c:pt idx="2524">
                  <c:v>6/12/2025</c:v>
                </c:pt>
                <c:pt idx="2525">
                  <c:v>6/13/2025</c:v>
                </c:pt>
                <c:pt idx="2526">
                  <c:v>6/16/2025</c:v>
                </c:pt>
                <c:pt idx="2527">
                  <c:v>6/17/2025</c:v>
                </c:pt>
                <c:pt idx="2528">
                  <c:v>6/18/2025</c:v>
                </c:pt>
                <c:pt idx="2529">
                  <c:v>6/20/2025</c:v>
                </c:pt>
                <c:pt idx="2530">
                  <c:v>6/23/2025</c:v>
                </c:pt>
                <c:pt idx="2531">
                  <c:v>6/24/2025</c:v>
                </c:pt>
                <c:pt idx="2532">
                  <c:v>6/25/2025</c:v>
                </c:pt>
                <c:pt idx="2533">
                  <c:v>6/26/2025</c:v>
                </c:pt>
                <c:pt idx="2534">
                  <c:v>6/27/2025</c:v>
                </c:pt>
                <c:pt idx="2535">
                  <c:v>6/30/2025</c:v>
                </c:pt>
                <c:pt idx="2536">
                  <c:v>7/1/2025</c:v>
                </c:pt>
                <c:pt idx="2537">
                  <c:v>7/2/2025</c:v>
                </c:pt>
                <c:pt idx="2538">
                  <c:v>7/3/2025</c:v>
                </c:pt>
                <c:pt idx="2539">
                  <c:v>7/7/2025</c:v>
                </c:pt>
                <c:pt idx="2540">
                  <c:v>7/8/2025</c:v>
                </c:pt>
                <c:pt idx="2541">
                  <c:v>7/9/2025</c:v>
                </c:pt>
                <c:pt idx="2542">
                  <c:v>7/10/2025</c:v>
                </c:pt>
                <c:pt idx="2543">
                  <c:v>7/11/2025</c:v>
                </c:pt>
                <c:pt idx="2544">
                  <c:v>7/14/2025</c:v>
                </c:pt>
                <c:pt idx="2545">
                  <c:v>7/15/2025</c:v>
                </c:pt>
                <c:pt idx="2546">
                  <c:v>7/16/2025</c:v>
                </c:pt>
                <c:pt idx="2547">
                  <c:v>7/17/2025</c:v>
                </c:pt>
                <c:pt idx="2548">
                  <c:v>7/18/2025</c:v>
                </c:pt>
                <c:pt idx="2549">
                  <c:v>7/21/2025</c:v>
                </c:pt>
                <c:pt idx="2550">
                  <c:v>7/22/2025</c:v>
                </c:pt>
                <c:pt idx="2551">
                  <c:v>7/23/2025</c:v>
                </c:pt>
                <c:pt idx="2552">
                  <c:v>7/24/2025</c:v>
                </c:pt>
                <c:pt idx="2553">
                  <c:v>7/25/2025</c:v>
                </c:pt>
                <c:pt idx="2554">
                  <c:v>7/28/2025</c:v>
                </c:pt>
                <c:pt idx="2555">
                  <c:v>7/29/2025</c:v>
                </c:pt>
                <c:pt idx="2556">
                  <c:v>7/30/2025</c:v>
                </c:pt>
                <c:pt idx="2557">
                  <c:v>7/31/2025</c:v>
                </c:pt>
                <c:pt idx="2558">
                  <c:v>8/1/2025</c:v>
                </c:pt>
                <c:pt idx="2559">
                  <c:v>8/4/2025</c:v>
                </c:pt>
                <c:pt idx="2560">
                  <c:v>8/5/2025</c:v>
                </c:pt>
                <c:pt idx="2561">
                  <c:v>8/6/2025</c:v>
                </c:pt>
                <c:pt idx="2562">
                  <c:v>8/7/2025</c:v>
                </c:pt>
                <c:pt idx="2563">
                  <c:v>8/8/2025</c:v>
                </c:pt>
                <c:pt idx="2564">
                  <c:v>8/11/2025</c:v>
                </c:pt>
                <c:pt idx="2565">
                  <c:v>8/12/2025</c:v>
                </c:pt>
                <c:pt idx="2566">
                  <c:v>8/13/2025</c:v>
                </c:pt>
                <c:pt idx="2567">
                  <c:v>8/14/2025</c:v>
                </c:pt>
                <c:pt idx="2568">
                  <c:v>8/15/2025</c:v>
                </c:pt>
                <c:pt idx="2569">
                  <c:v>8/18/2025</c:v>
                </c:pt>
                <c:pt idx="2570">
                  <c:v>8/19/2025</c:v>
                </c:pt>
                <c:pt idx="2571">
                  <c:v>8/20/2025</c:v>
                </c:pt>
                <c:pt idx="2572">
                  <c:v>8/21/2025</c:v>
                </c:pt>
                <c:pt idx="2573">
                  <c:v>8/22/2025</c:v>
                </c:pt>
                <c:pt idx="2574">
                  <c:v>8/25/2025</c:v>
                </c:pt>
                <c:pt idx="2575">
                  <c:v>8/26/2025</c:v>
                </c:pt>
                <c:pt idx="2576">
                  <c:v>8/27/2025</c:v>
                </c:pt>
                <c:pt idx="2577">
                  <c:v>8/28/2025</c:v>
                </c:pt>
                <c:pt idx="2578">
                  <c:v>8/29/2025</c:v>
                </c:pt>
                <c:pt idx="2579">
                  <c:v>9/2/2025</c:v>
                </c:pt>
                <c:pt idx="2580">
                  <c:v>9/3/2025</c:v>
                </c:pt>
                <c:pt idx="2581">
                  <c:v>9/4/2025</c:v>
                </c:pt>
                <c:pt idx="2582">
                  <c:v>9/5/2025</c:v>
                </c:pt>
                <c:pt idx="2583">
                  <c:v>9/8/2025</c:v>
                </c:pt>
                <c:pt idx="2584">
                  <c:v>9/9/2025</c:v>
                </c:pt>
                <c:pt idx="2585">
                  <c:v>9/10/2025</c:v>
                </c:pt>
                <c:pt idx="2586">
                  <c:v>9/11/2025</c:v>
                </c:pt>
                <c:pt idx="2587">
                  <c:v>9/12/2025</c:v>
                </c:pt>
                <c:pt idx="2588">
                  <c:v>9/15/2025</c:v>
                </c:pt>
                <c:pt idx="2589">
                  <c:v>9/16/2025</c:v>
                </c:pt>
                <c:pt idx="2590">
                  <c:v>9/17/2025</c:v>
                </c:pt>
                <c:pt idx="2591">
                  <c:v>9/18/2025</c:v>
                </c:pt>
                <c:pt idx="2592">
                  <c:v>9/19/2025</c:v>
                </c:pt>
                <c:pt idx="2593">
                  <c:v>9/22/2025</c:v>
                </c:pt>
                <c:pt idx="2594">
                  <c:v>9/23/2025</c:v>
                </c:pt>
                <c:pt idx="2595">
                  <c:v>9/24/2025</c:v>
                </c:pt>
                <c:pt idx="2596">
                  <c:v>9/25/2025</c:v>
                </c:pt>
                <c:pt idx="2597">
                  <c:v>9/26/2025</c:v>
                </c:pt>
                <c:pt idx="2598">
                  <c:v>9/29/2025</c:v>
                </c:pt>
                <c:pt idx="2599">
                  <c:v>9/30/2025</c:v>
                </c:pt>
                <c:pt idx="2600">
                  <c:v>10/1/2025</c:v>
                </c:pt>
                <c:pt idx="2601">
                  <c:v>10/2/2025</c:v>
                </c:pt>
                <c:pt idx="2602">
                  <c:v>10/3/2025</c:v>
                </c:pt>
                <c:pt idx="2603">
                  <c:v>10/6/2025</c:v>
                </c:pt>
                <c:pt idx="2604">
                  <c:v>10/7/2025</c:v>
                </c:pt>
                <c:pt idx="2605">
                  <c:v>10/8/2025</c:v>
                </c:pt>
                <c:pt idx="2606">
                  <c:v>10/9/2025</c:v>
                </c:pt>
              </c:strCache>
            </c:strRef>
          </c:cat>
          <c:val>
            <c:numRef>
              <c:f>'combined_vix_rp_2025-10-10'!$L$5:$L$2612</c:f>
              <c:numCache>
                <c:formatCode>General</c:formatCode>
                <c:ptCount val="2607"/>
                <c:pt idx="60">
                  <c:v>0.25</c:v>
                </c:pt>
                <c:pt idx="61">
                  <c:v>0.25</c:v>
                </c:pt>
                <c:pt idx="62">
                  <c:v>0.25</c:v>
                </c:pt>
                <c:pt idx="63">
                  <c:v>0.25</c:v>
                </c:pt>
                <c:pt idx="64">
                  <c:v>0.25</c:v>
                </c:pt>
                <c:pt idx="65">
                  <c:v>0.25</c:v>
                </c:pt>
                <c:pt idx="66">
                  <c:v>0.25</c:v>
                </c:pt>
                <c:pt idx="67">
                  <c:v>0.25</c:v>
                </c:pt>
                <c:pt idx="68">
                  <c:v>0.25</c:v>
                </c:pt>
                <c:pt idx="69">
                  <c:v>0.25</c:v>
                </c:pt>
                <c:pt idx="677">
                  <c:v>0.25</c:v>
                </c:pt>
                <c:pt idx="678">
                  <c:v>0.25</c:v>
                </c:pt>
                <c:pt idx="679">
                  <c:v>0.25</c:v>
                </c:pt>
                <c:pt idx="680">
                  <c:v>0.25</c:v>
                </c:pt>
                <c:pt idx="681">
                  <c:v>0.25</c:v>
                </c:pt>
                <c:pt idx="682">
                  <c:v>0.25</c:v>
                </c:pt>
                <c:pt idx="900">
                  <c:v>0.25</c:v>
                </c:pt>
                <c:pt idx="901">
                  <c:v>0.25</c:v>
                </c:pt>
                <c:pt idx="902">
                  <c:v>0.25</c:v>
                </c:pt>
                <c:pt idx="903">
                  <c:v>0.25</c:v>
                </c:pt>
                <c:pt idx="904">
                  <c:v>0.25</c:v>
                </c:pt>
                <c:pt idx="1195">
                  <c:v>0.25</c:v>
                </c:pt>
                <c:pt idx="1196">
                  <c:v>0.25</c:v>
                </c:pt>
                <c:pt idx="1197">
                  <c:v>0.25</c:v>
                </c:pt>
                <c:pt idx="1198">
                  <c:v>0.25</c:v>
                </c:pt>
                <c:pt idx="1199">
                  <c:v>0.25</c:v>
                </c:pt>
                <c:pt idx="1200">
                  <c:v>0.25</c:v>
                </c:pt>
                <c:pt idx="1201">
                  <c:v>0.25</c:v>
                </c:pt>
                <c:pt idx="1202">
                  <c:v>0.25</c:v>
                </c:pt>
                <c:pt idx="1203">
                  <c:v>0.25</c:v>
                </c:pt>
                <c:pt idx="1204">
                  <c:v>0.25</c:v>
                </c:pt>
                <c:pt idx="1205">
                  <c:v>0.25</c:v>
                </c:pt>
                <c:pt idx="1206">
                  <c:v>0.25</c:v>
                </c:pt>
                <c:pt idx="1207">
                  <c:v>0.25</c:v>
                </c:pt>
                <c:pt idx="1208">
                  <c:v>0.25</c:v>
                </c:pt>
                <c:pt idx="1209">
                  <c:v>0.25</c:v>
                </c:pt>
                <c:pt idx="1210">
                  <c:v>0.25</c:v>
                </c:pt>
                <c:pt idx="1211">
                  <c:v>0.25</c:v>
                </c:pt>
                <c:pt idx="1212">
                  <c:v>0.25</c:v>
                </c:pt>
                <c:pt idx="1213">
                  <c:v>0.25</c:v>
                </c:pt>
                <c:pt idx="1214">
                  <c:v>0.25</c:v>
                </c:pt>
                <c:pt idx="1215">
                  <c:v>0.25</c:v>
                </c:pt>
                <c:pt idx="1216">
                  <c:v>0.25</c:v>
                </c:pt>
                <c:pt idx="1217">
                  <c:v>0.25</c:v>
                </c:pt>
                <c:pt idx="1218">
                  <c:v>0.25</c:v>
                </c:pt>
                <c:pt idx="1219">
                  <c:v>0.25</c:v>
                </c:pt>
                <c:pt idx="1220">
                  <c:v>0.25</c:v>
                </c:pt>
                <c:pt idx="1221">
                  <c:v>0.25</c:v>
                </c:pt>
                <c:pt idx="1222">
                  <c:v>0.25</c:v>
                </c:pt>
                <c:pt idx="1223">
                  <c:v>0.25</c:v>
                </c:pt>
                <c:pt idx="1224">
                  <c:v>0.25</c:v>
                </c:pt>
                <c:pt idx="1225">
                  <c:v>0.25</c:v>
                </c:pt>
                <c:pt idx="1226">
                  <c:v>0.25</c:v>
                </c:pt>
                <c:pt idx="1227">
                  <c:v>0.25</c:v>
                </c:pt>
                <c:pt idx="1228">
                  <c:v>0.25</c:v>
                </c:pt>
                <c:pt idx="1229">
                  <c:v>0.25</c:v>
                </c:pt>
                <c:pt idx="1230">
                  <c:v>0.25</c:v>
                </c:pt>
                <c:pt idx="1231">
                  <c:v>0.25</c:v>
                </c:pt>
                <c:pt idx="1232">
                  <c:v>0.25</c:v>
                </c:pt>
                <c:pt idx="1233">
                  <c:v>0.25</c:v>
                </c:pt>
                <c:pt idx="1234">
                  <c:v>0.25</c:v>
                </c:pt>
                <c:pt idx="1235">
                  <c:v>0.25</c:v>
                </c:pt>
                <c:pt idx="1236">
                  <c:v>0.25</c:v>
                </c:pt>
                <c:pt idx="1237">
                  <c:v>0.25</c:v>
                </c:pt>
                <c:pt idx="1238">
                  <c:v>0.25</c:v>
                </c:pt>
                <c:pt idx="1239">
                  <c:v>0.25</c:v>
                </c:pt>
                <c:pt idx="1240">
                  <c:v>0.25</c:v>
                </c:pt>
                <c:pt idx="1241">
                  <c:v>0.25</c:v>
                </c:pt>
                <c:pt idx="1242">
                  <c:v>0.25</c:v>
                </c:pt>
                <c:pt idx="1243">
                  <c:v>0.25</c:v>
                </c:pt>
                <c:pt idx="1244">
                  <c:v>0.25</c:v>
                </c:pt>
                <c:pt idx="1245">
                  <c:v>0.25</c:v>
                </c:pt>
                <c:pt idx="1246">
                  <c:v>0.25</c:v>
                </c:pt>
                <c:pt idx="1247">
                  <c:v>0.25</c:v>
                </c:pt>
                <c:pt idx="1248">
                  <c:v>0.25</c:v>
                </c:pt>
                <c:pt idx="1249">
                  <c:v>0.25</c:v>
                </c:pt>
                <c:pt idx="1250">
                  <c:v>0.25</c:v>
                </c:pt>
                <c:pt idx="1251">
                  <c:v>0.25</c:v>
                </c:pt>
                <c:pt idx="1252">
                  <c:v>0.25</c:v>
                </c:pt>
                <c:pt idx="1253">
                  <c:v>0.25</c:v>
                </c:pt>
                <c:pt idx="1254">
                  <c:v>0.25</c:v>
                </c:pt>
                <c:pt idx="1255">
                  <c:v>0.25</c:v>
                </c:pt>
                <c:pt idx="1256">
                  <c:v>0.25</c:v>
                </c:pt>
                <c:pt idx="1257">
                  <c:v>0.25</c:v>
                </c:pt>
                <c:pt idx="1258">
                  <c:v>0.25</c:v>
                </c:pt>
                <c:pt idx="1259">
                  <c:v>0.25</c:v>
                </c:pt>
                <c:pt idx="1260">
                  <c:v>0.25</c:v>
                </c:pt>
                <c:pt idx="1261">
                  <c:v>0.25</c:v>
                </c:pt>
                <c:pt idx="1262">
                  <c:v>0.25</c:v>
                </c:pt>
                <c:pt idx="1263">
                  <c:v>0.25</c:v>
                </c:pt>
                <c:pt idx="1268">
                  <c:v>0.25</c:v>
                </c:pt>
                <c:pt idx="1269">
                  <c:v>0.25</c:v>
                </c:pt>
                <c:pt idx="1270">
                  <c:v>0.25</c:v>
                </c:pt>
                <c:pt idx="1271">
                  <c:v>0.25</c:v>
                </c:pt>
                <c:pt idx="1272">
                  <c:v>0.25</c:v>
                </c:pt>
                <c:pt idx="1273">
                  <c:v>0.25</c:v>
                </c:pt>
                <c:pt idx="1274">
                  <c:v>0.25</c:v>
                </c:pt>
                <c:pt idx="1275">
                  <c:v>0.25</c:v>
                </c:pt>
                <c:pt idx="1276">
                  <c:v>0.25</c:v>
                </c:pt>
                <c:pt idx="1277">
                  <c:v>0.25</c:v>
                </c:pt>
                <c:pt idx="1278">
                  <c:v>0.25</c:v>
                </c:pt>
                <c:pt idx="1279">
                  <c:v>0.25</c:v>
                </c:pt>
                <c:pt idx="1280">
                  <c:v>0.25</c:v>
                </c:pt>
                <c:pt idx="1281">
                  <c:v>0.25</c:v>
                </c:pt>
                <c:pt idx="1282">
                  <c:v>0.25</c:v>
                </c:pt>
                <c:pt idx="1283">
                  <c:v>0.25</c:v>
                </c:pt>
                <c:pt idx="1284">
                  <c:v>0.25</c:v>
                </c:pt>
                <c:pt idx="1285">
                  <c:v>0.25</c:v>
                </c:pt>
                <c:pt idx="1286">
                  <c:v>0.25</c:v>
                </c:pt>
                <c:pt idx="1287">
                  <c:v>0.25</c:v>
                </c:pt>
                <c:pt idx="1288">
                  <c:v>0.25</c:v>
                </c:pt>
                <c:pt idx="1289">
                  <c:v>0.25</c:v>
                </c:pt>
                <c:pt idx="1290">
                  <c:v>0.25</c:v>
                </c:pt>
                <c:pt idx="1291">
                  <c:v>0.25</c:v>
                </c:pt>
                <c:pt idx="1292">
                  <c:v>0.25</c:v>
                </c:pt>
                <c:pt idx="1293">
                  <c:v>0.25</c:v>
                </c:pt>
                <c:pt idx="1365">
                  <c:v>0.25</c:v>
                </c:pt>
                <c:pt idx="1366">
                  <c:v>0.25</c:v>
                </c:pt>
                <c:pt idx="1367">
                  <c:v>0.25</c:v>
                </c:pt>
                <c:pt idx="1368">
                  <c:v>0.25</c:v>
                </c:pt>
                <c:pt idx="1369">
                  <c:v>0.25</c:v>
                </c:pt>
                <c:pt idx="1370">
                  <c:v>0.25</c:v>
                </c:pt>
                <c:pt idx="1371">
                  <c:v>0.25</c:v>
                </c:pt>
                <c:pt idx="1426">
                  <c:v>0.25</c:v>
                </c:pt>
                <c:pt idx="1427">
                  <c:v>0.25</c:v>
                </c:pt>
                <c:pt idx="1428">
                  <c:v>0.25</c:v>
                </c:pt>
                <c:pt idx="1429">
                  <c:v>0.25</c:v>
                </c:pt>
                <c:pt idx="1430">
                  <c:v>0.25</c:v>
                </c:pt>
                <c:pt idx="1705">
                  <c:v>0.25</c:v>
                </c:pt>
                <c:pt idx="1706">
                  <c:v>0.25</c:v>
                </c:pt>
                <c:pt idx="1707">
                  <c:v>0.25</c:v>
                </c:pt>
                <c:pt idx="1708">
                  <c:v>0.25</c:v>
                </c:pt>
                <c:pt idx="1709">
                  <c:v>0.25</c:v>
                </c:pt>
                <c:pt idx="1710">
                  <c:v>0.25</c:v>
                </c:pt>
                <c:pt idx="1711">
                  <c:v>0.25</c:v>
                </c:pt>
                <c:pt idx="1712">
                  <c:v>0.25</c:v>
                </c:pt>
                <c:pt idx="1713">
                  <c:v>0.25</c:v>
                </c:pt>
                <c:pt idx="2311">
                  <c:v>0.25</c:v>
                </c:pt>
                <c:pt idx="2312">
                  <c:v>0.25</c:v>
                </c:pt>
                <c:pt idx="2313">
                  <c:v>0.25</c:v>
                </c:pt>
                <c:pt idx="2478">
                  <c:v>0.25</c:v>
                </c:pt>
                <c:pt idx="2479">
                  <c:v>0.25</c:v>
                </c:pt>
                <c:pt idx="2480">
                  <c:v>0.25</c:v>
                </c:pt>
                <c:pt idx="2481">
                  <c:v>0.25</c:v>
                </c:pt>
                <c:pt idx="2482">
                  <c:v>0.25</c:v>
                </c:pt>
                <c:pt idx="2483">
                  <c:v>0.25</c:v>
                </c:pt>
                <c:pt idx="2484">
                  <c:v>0.25</c:v>
                </c:pt>
                <c:pt idx="2485">
                  <c:v>0.25</c:v>
                </c:pt>
                <c:pt idx="2486">
                  <c:v>0.25</c:v>
                </c:pt>
                <c:pt idx="2487">
                  <c:v>0.25</c:v>
                </c:pt>
                <c:pt idx="2488">
                  <c:v>0.25</c:v>
                </c:pt>
                <c:pt idx="2489">
                  <c:v>0.25</c:v>
                </c:pt>
                <c:pt idx="2490">
                  <c:v>0.25</c:v>
                </c:pt>
                <c:pt idx="2491">
                  <c:v>0.25</c:v>
                </c:pt>
              </c:numCache>
            </c:numRef>
          </c:val>
          <c:extLst>
            <c:ext xmlns:c16="http://schemas.microsoft.com/office/drawing/2014/chart" uri="{C3380CC4-5D6E-409C-BE32-E72D297353CC}">
              <c16:uniqueId val="{00000003-C151-4976-B071-9DF9992A236C}"/>
            </c:ext>
          </c:extLst>
        </c:ser>
        <c:dLbls>
          <c:showLegendKey val="0"/>
          <c:showVal val="0"/>
          <c:showCatName val="0"/>
          <c:showSerName val="0"/>
          <c:showPercent val="0"/>
          <c:showBubbleSize val="0"/>
        </c:dLbls>
        <c:axId val="1515993903"/>
        <c:axId val="1515994383"/>
      </c:areaChart>
      <c:catAx>
        <c:axId val="1515993903"/>
        <c:scaling>
          <c:orientation val="minMax"/>
        </c:scaling>
        <c:delete val="0"/>
        <c:axPos val="b"/>
        <c:numFmt formatCode="General" sourceLinked="1"/>
        <c:majorTickMark val="cross"/>
        <c:minorTickMark val="none"/>
        <c:tickLblPos val="high"/>
        <c:spPr>
          <a:noFill/>
          <a:ln w="9525" cap="flat" cmpd="sng" algn="ctr">
            <a:solidFill>
              <a:sysClr val="windowText" lastClr="000000">
                <a:lumMod val="15000"/>
                <a:lumOff val="85000"/>
              </a:sys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ontserrat" pitchFamily="2" charset="77"/>
                <a:ea typeface="+mn-ea"/>
                <a:cs typeface="+mn-cs"/>
              </a:defRPr>
            </a:pPr>
            <a:endParaRPr lang="en-US"/>
          </a:p>
        </c:txPr>
        <c:crossAx val="1515994383"/>
        <c:crosses val="autoZero"/>
        <c:auto val="1"/>
        <c:lblAlgn val="ctr"/>
        <c:lblOffset val="100"/>
        <c:tickLblSkip val="252"/>
        <c:noMultiLvlLbl val="0"/>
      </c:catAx>
      <c:valAx>
        <c:axId val="1515994383"/>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ontserrat" pitchFamily="2" charset="77"/>
                <a:ea typeface="+mn-ea"/>
                <a:cs typeface="+mn-cs"/>
              </a:defRPr>
            </a:pPr>
            <a:endParaRPr lang="en-US"/>
          </a:p>
        </c:txPr>
        <c:crossAx val="1515993903"/>
        <c:crosses val="autoZero"/>
        <c:crossBetween val="midCat"/>
      </c:valAx>
    </c:plotArea>
    <c:legend>
      <c:legendPos val="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ontserrat" pitchFamily="2" charset="77"/>
              <a:ea typeface="+mn-ea"/>
              <a:cs typeface="+mn-cs"/>
            </a:defRPr>
          </a:pPr>
          <a:endParaRPr lang="en-US"/>
        </a:p>
      </c:txPr>
    </c:legend>
    <c:plotVisOnly val="1"/>
    <c:dispBlanksAs val="zero"/>
    <c:showDLblsOverMax val="0"/>
    <c:extLst/>
  </c:chart>
  <c:txPr>
    <a:bodyPr/>
    <a:lstStyle/>
    <a:p>
      <a:pPr>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Richmond Display" pitchFamily="2" charset="77"/>
                <a:ea typeface="+mn-ea"/>
                <a:cs typeface="+mn-cs"/>
              </a:defRPr>
            </a:pPr>
            <a:r>
              <a:rPr lang="en-US" sz="1600" b="1" i="0" dirty="0">
                <a:solidFill>
                  <a:schemeClr val="tx1"/>
                </a:solidFill>
                <a:latin typeface="Richmond Display" pitchFamily="2" charset="77"/>
              </a:rPr>
              <a:t>Annualized Returns as of 12/31/25</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Richmond Display" pitchFamily="2" charset="77"/>
              <a:ea typeface="+mn-ea"/>
              <a:cs typeface="+mn-cs"/>
            </a:defRPr>
          </a:pPr>
          <a:endParaRPr lang="en-US"/>
        </a:p>
      </c:txPr>
    </c:title>
    <c:autoTitleDeleted val="0"/>
    <c:plotArea>
      <c:layout/>
      <c:barChart>
        <c:barDir val="col"/>
        <c:grouping val="clustered"/>
        <c:varyColors val="0"/>
        <c:ser>
          <c:idx val="0"/>
          <c:order val="0"/>
          <c:tx>
            <c:strRef>
              <c:f>Sheet1!$B$1</c:f>
              <c:strCache>
                <c:ptCount val="1"/>
                <c:pt idx="0">
                  <c:v>Bison Inflation-Resilient</c:v>
                </c:pt>
              </c:strCache>
            </c:strRef>
          </c:tx>
          <c:spPr>
            <a:solidFill>
              <a:srgbClr val="263759"/>
            </a:solidFill>
            <a:ln>
              <a:noFill/>
            </a:ln>
            <a:effectLst/>
          </c:spPr>
          <c:invertIfNegative val="0"/>
          <c:dLbls>
            <c:spPr>
              <a:noFill/>
              <a:ln>
                <a:noFill/>
              </a:ln>
              <a:effectLst/>
            </c:spPr>
            <c:txPr>
              <a:bodyPr rot="0" spcFirstLastPara="1" vertOverflow="ellipsis" vert="horz" wrap="square" anchor="ctr" anchorCtr="1"/>
              <a:lstStyle/>
              <a:p>
                <a:pPr>
                  <a:defRPr sz="1050" b="0" i="0" u="none" strike="noStrike" kern="1200" baseline="0">
                    <a:solidFill>
                      <a:schemeClr val="tx1">
                        <a:lumMod val="75000"/>
                        <a:lumOff val="25000"/>
                      </a:schemeClr>
                    </a:solidFill>
                    <a:latin typeface="Montserrat" pitchFamily="2" charset="77"/>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YTD</c:v>
                </c:pt>
                <c:pt idx="1">
                  <c:v>1 Year</c:v>
                </c:pt>
                <c:pt idx="2">
                  <c:v>3 Year</c:v>
                </c:pt>
                <c:pt idx="3">
                  <c:v>5 Year</c:v>
                </c:pt>
                <c:pt idx="4">
                  <c:v>10 Year</c:v>
                </c:pt>
              </c:strCache>
            </c:strRef>
          </c:cat>
          <c:val>
            <c:numRef>
              <c:f>Sheet1!$B$2:$B$6</c:f>
              <c:numCache>
                <c:formatCode>0.00%</c:formatCode>
                <c:ptCount val="5"/>
                <c:pt idx="0">
                  <c:v>0.30890000000000001</c:v>
                </c:pt>
                <c:pt idx="1">
                  <c:v>0.30890000000000001</c:v>
                </c:pt>
                <c:pt idx="2">
                  <c:v>0.33639999999999998</c:v>
                </c:pt>
                <c:pt idx="3">
                  <c:v>0.22170000000000001</c:v>
                </c:pt>
                <c:pt idx="4">
                  <c:v>0.2213</c:v>
                </c:pt>
              </c:numCache>
            </c:numRef>
          </c:val>
          <c:extLst>
            <c:ext xmlns:c16="http://schemas.microsoft.com/office/drawing/2014/chart" uri="{C3380CC4-5D6E-409C-BE32-E72D297353CC}">
              <c16:uniqueId val="{00000000-68E6-418D-B8D9-7BA96F36B9B3}"/>
            </c:ext>
          </c:extLst>
        </c:ser>
        <c:ser>
          <c:idx val="1"/>
          <c:order val="1"/>
          <c:tx>
            <c:strRef>
              <c:f>Sheet1!$C$1</c:f>
              <c:strCache>
                <c:ptCount val="1"/>
                <c:pt idx="0">
                  <c:v>S&amp;P 500 Index</c:v>
                </c:pt>
              </c:strCache>
            </c:strRef>
          </c:tx>
          <c:spPr>
            <a:solidFill>
              <a:schemeClr val="tx1">
                <a:lumMod val="50000"/>
                <a:lumOff val="50000"/>
              </a:schemeClr>
            </a:solidFill>
            <a:ln>
              <a:noFill/>
            </a:ln>
            <a:effectLst/>
          </c:spPr>
          <c:invertIfNegative val="0"/>
          <c:dLbls>
            <c:spPr>
              <a:noFill/>
              <a:ln>
                <a:noFill/>
              </a:ln>
              <a:effectLst/>
            </c:spPr>
            <c:txPr>
              <a:bodyPr rot="0" spcFirstLastPara="1" vertOverflow="ellipsis" vert="horz" wrap="square" anchor="ctr" anchorCtr="1"/>
              <a:lstStyle/>
              <a:p>
                <a:pPr>
                  <a:defRPr sz="1050" b="0" i="0" u="none" strike="noStrike" kern="1200" baseline="0">
                    <a:solidFill>
                      <a:schemeClr val="tx1">
                        <a:lumMod val="75000"/>
                        <a:lumOff val="25000"/>
                      </a:schemeClr>
                    </a:solidFill>
                    <a:latin typeface="Montserrat" pitchFamily="2" charset="77"/>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YTD</c:v>
                </c:pt>
                <c:pt idx="1">
                  <c:v>1 Year</c:v>
                </c:pt>
                <c:pt idx="2">
                  <c:v>3 Year</c:v>
                </c:pt>
                <c:pt idx="3">
                  <c:v>5 Year</c:v>
                </c:pt>
                <c:pt idx="4">
                  <c:v>10 Year</c:v>
                </c:pt>
              </c:strCache>
            </c:strRef>
          </c:cat>
          <c:val>
            <c:numRef>
              <c:f>Sheet1!$C$2:$C$6</c:f>
              <c:numCache>
                <c:formatCode>0.00%</c:formatCode>
                <c:ptCount val="5"/>
                <c:pt idx="0">
                  <c:v>0.1782</c:v>
                </c:pt>
                <c:pt idx="1">
                  <c:v>0.1782</c:v>
                </c:pt>
                <c:pt idx="2">
                  <c:v>0.2298</c:v>
                </c:pt>
                <c:pt idx="3">
                  <c:v>0.114</c:v>
                </c:pt>
                <c:pt idx="4">
                  <c:v>0.1479</c:v>
                </c:pt>
              </c:numCache>
            </c:numRef>
          </c:val>
          <c:extLst>
            <c:ext xmlns:c16="http://schemas.microsoft.com/office/drawing/2014/chart" uri="{C3380CC4-5D6E-409C-BE32-E72D297353CC}">
              <c16:uniqueId val="{00000001-68E6-418D-B8D9-7BA96F36B9B3}"/>
            </c:ext>
          </c:extLst>
        </c:ser>
        <c:dLbls>
          <c:dLblPos val="outEnd"/>
          <c:showLegendKey val="0"/>
          <c:showVal val="1"/>
          <c:showCatName val="0"/>
          <c:showSerName val="0"/>
          <c:showPercent val="0"/>
          <c:showBubbleSize val="0"/>
        </c:dLbls>
        <c:gapWidth val="219"/>
        <c:overlap val="-27"/>
        <c:axId val="1121659520"/>
        <c:axId val="1121657600"/>
      </c:barChart>
      <c:catAx>
        <c:axId val="1121659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ontserrat" pitchFamily="2" charset="77"/>
                <a:ea typeface="+mn-ea"/>
                <a:cs typeface="+mn-cs"/>
              </a:defRPr>
            </a:pPr>
            <a:endParaRPr lang="en-US"/>
          </a:p>
        </c:txPr>
        <c:crossAx val="1121657600"/>
        <c:crosses val="autoZero"/>
        <c:auto val="1"/>
        <c:lblAlgn val="ctr"/>
        <c:lblOffset val="100"/>
        <c:noMultiLvlLbl val="0"/>
      </c:catAx>
      <c:valAx>
        <c:axId val="1121657600"/>
        <c:scaling>
          <c:orientation val="minMax"/>
        </c:scaling>
        <c:delete val="1"/>
        <c:axPos val="l"/>
        <c:numFmt formatCode="0.00%" sourceLinked="1"/>
        <c:majorTickMark val="none"/>
        <c:minorTickMark val="none"/>
        <c:tickLblPos val="nextTo"/>
        <c:crossAx val="11216595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ontserrat" pitchFamily="2" charset="77"/>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latin typeface="Montserrat" pitchFamily="2" charset="77"/>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i="0" dirty="0">
                <a:solidFill>
                  <a:schemeClr val="tx1"/>
                </a:solidFill>
                <a:latin typeface="Richmond Display" pitchFamily="2" charset="77"/>
              </a:rPr>
              <a:t>Calendar Year Returns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Bison Inflation Resilient</c:v>
                </c:pt>
              </c:strCache>
            </c:strRef>
          </c:tx>
          <c:spPr>
            <a:solidFill>
              <a:srgbClr val="263759"/>
            </a:solidFill>
            <a:ln>
              <a:noFill/>
            </a:ln>
            <a:effectLst/>
          </c:spPr>
          <c:invertIfNegative val="0"/>
          <c:dLbls>
            <c:dLbl>
              <c:idx val="3"/>
              <c:layout>
                <c:manualLayout>
                  <c:x val="-9.562841530054645E-3"/>
                  <c:y val="1.614946691923698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21F-DE40-97F5-C185288A7DDA}"/>
                </c:ext>
              </c:extLst>
            </c:dLbl>
            <c:dLbl>
              <c:idx val="5"/>
              <c:layout>
                <c:manualLayout>
                  <c:x val="-9.562841530054645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F8C-4A77-89A0-1D76C4B826A9}"/>
                </c:ext>
              </c:extLst>
            </c:dLbl>
            <c:dLbl>
              <c:idx val="6"/>
              <c:layout>
                <c:manualLayout>
                  <c:x val="-8.1967213114754103E-3"/>
                  <c:y val="-5.3831556397456607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F8C-4A77-89A0-1D76C4B826A9}"/>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ontserrat" pitchFamily="2" charset="77"/>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Sheet1!$A$2:$A$11</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Sheet1!$B$2:$B$11</c:f>
              <c:numCache>
                <c:formatCode>0.00%</c:formatCode>
                <c:ptCount val="10"/>
                <c:pt idx="0">
                  <c:v>0.21929999999999999</c:v>
                </c:pt>
                <c:pt idx="1">
                  <c:v>0.52149999999999996</c:v>
                </c:pt>
                <c:pt idx="2">
                  <c:v>-0.11799999999999999</c:v>
                </c:pt>
                <c:pt idx="3">
                  <c:v>0.29370000000000002</c:v>
                </c:pt>
                <c:pt idx="4">
                  <c:v>0.311</c:v>
                </c:pt>
                <c:pt idx="5">
                  <c:v>0.1598</c:v>
                </c:pt>
                <c:pt idx="6">
                  <c:v>-7.7000000000000002E-3</c:v>
                </c:pt>
                <c:pt idx="7">
                  <c:v>0.32790000000000002</c:v>
                </c:pt>
                <c:pt idx="8">
                  <c:v>0.38590000000000002</c:v>
                </c:pt>
                <c:pt idx="9">
                  <c:v>0.30890000000000001</c:v>
                </c:pt>
              </c:numCache>
            </c:numRef>
          </c:val>
          <c:extLst>
            <c:ext xmlns:c16="http://schemas.microsoft.com/office/drawing/2014/chart" uri="{C3380CC4-5D6E-409C-BE32-E72D297353CC}">
              <c16:uniqueId val="{00000000-900E-45FC-92AF-2609214F1B3B}"/>
            </c:ext>
          </c:extLst>
        </c:ser>
        <c:ser>
          <c:idx val="1"/>
          <c:order val="1"/>
          <c:tx>
            <c:strRef>
              <c:f>Sheet1!$C$1</c:f>
              <c:strCache>
                <c:ptCount val="1"/>
                <c:pt idx="0">
                  <c:v>S&amp;P 500 Index</c:v>
                </c:pt>
              </c:strCache>
            </c:strRef>
          </c:tx>
          <c:spPr>
            <a:solidFill>
              <a:schemeClr val="tx1">
                <a:lumMod val="50000"/>
                <a:lumOff val="50000"/>
              </a:schemeClr>
            </a:solidFill>
            <a:ln>
              <a:noFill/>
            </a:ln>
            <a:effectLst/>
          </c:spPr>
          <c:invertIfNegative val="0"/>
          <c:dLbls>
            <c:dLbl>
              <c:idx val="0"/>
              <c:layout>
                <c:manualLayout>
                  <c:x val="5.4644808743169277E-3"/>
                  <c:y val="-4.9345023326414979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21F-DE40-97F5-C185288A7DDA}"/>
                </c:ext>
              </c:extLst>
            </c:dLbl>
            <c:dLbl>
              <c:idx val="1"/>
              <c:layout>
                <c:manualLayout>
                  <c:x val="2.7322404371584699E-3"/>
                  <c:y val="1.6149466919236934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21F-DE40-97F5-C185288A7DDA}"/>
                </c:ext>
              </c:extLst>
            </c:dLbl>
            <c:dLbl>
              <c:idx val="2"/>
              <c:layout>
                <c:manualLayout>
                  <c:x val="2.7322404371584699E-3"/>
                  <c:y val="4.2387052281461894E-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21F-DE40-97F5-C185288A7DDA}"/>
                </c:ext>
              </c:extLst>
            </c:dLbl>
            <c:dLbl>
              <c:idx val="3"/>
              <c:layout>
                <c:manualLayout>
                  <c:x val="8.19672131147536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621F-DE40-97F5-C185288A7DDA}"/>
                </c:ext>
              </c:extLst>
            </c:dLbl>
            <c:dLbl>
              <c:idx val="4"/>
              <c:layout>
                <c:manualLayout>
                  <c:x val="5.4644808743169399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21F-DE40-97F5-C185288A7DDA}"/>
                </c:ext>
              </c:extLst>
            </c:dLbl>
            <c:dLbl>
              <c:idx val="7"/>
              <c:layout>
                <c:manualLayout>
                  <c:x val="8.1967213114754103E-3"/>
                  <c:y val="5.3831556397456607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21F-DE40-97F5-C185288A7DDA}"/>
                </c:ext>
              </c:extLst>
            </c:dLbl>
            <c:dLbl>
              <c:idx val="8"/>
              <c:layout>
                <c:manualLayout>
                  <c:x val="6.8306010928961746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21F-DE40-97F5-C185288A7DD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ontserrat" pitchFamily="2" charset="77"/>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Sheet1!$A$2:$A$11</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Sheet1!$C$2:$C$11</c:f>
              <c:numCache>
                <c:formatCode>0.00%</c:formatCode>
                <c:ptCount val="10"/>
                <c:pt idx="0">
                  <c:v>0.1196</c:v>
                </c:pt>
                <c:pt idx="1">
                  <c:v>0.21829999999999999</c:v>
                </c:pt>
                <c:pt idx="2">
                  <c:v>-4.3799999999999999E-2</c:v>
                </c:pt>
                <c:pt idx="3">
                  <c:v>0.31490000000000001</c:v>
                </c:pt>
                <c:pt idx="4">
                  <c:v>0.184</c:v>
                </c:pt>
                <c:pt idx="5">
                  <c:v>0.28710000000000002</c:v>
                </c:pt>
                <c:pt idx="6">
                  <c:v>-0.18110000000000001</c:v>
                </c:pt>
                <c:pt idx="7">
                  <c:v>0.26290000000000002</c:v>
                </c:pt>
                <c:pt idx="8">
                  <c:v>0.25019999999999998</c:v>
                </c:pt>
                <c:pt idx="9">
                  <c:v>0.1782</c:v>
                </c:pt>
              </c:numCache>
            </c:numRef>
          </c:val>
          <c:extLst>
            <c:ext xmlns:c16="http://schemas.microsoft.com/office/drawing/2014/chart" uri="{C3380CC4-5D6E-409C-BE32-E72D297353CC}">
              <c16:uniqueId val="{00000001-900E-45FC-92AF-2609214F1B3B}"/>
            </c:ext>
          </c:extLst>
        </c:ser>
        <c:dLbls>
          <c:dLblPos val="outEnd"/>
          <c:showLegendKey val="0"/>
          <c:showVal val="1"/>
          <c:showCatName val="0"/>
          <c:showSerName val="0"/>
          <c:showPercent val="0"/>
          <c:showBubbleSize val="0"/>
        </c:dLbls>
        <c:gapWidth val="219"/>
        <c:overlap val="-27"/>
        <c:axId val="1121659520"/>
        <c:axId val="1121657600"/>
      </c:barChart>
      <c:catAx>
        <c:axId val="1121659520"/>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ontserrat" pitchFamily="2" charset="77"/>
                <a:ea typeface="+mn-ea"/>
                <a:cs typeface="+mn-cs"/>
              </a:defRPr>
            </a:pPr>
            <a:endParaRPr lang="en-US"/>
          </a:p>
        </c:txPr>
        <c:crossAx val="1121657600"/>
        <c:crosses val="autoZero"/>
        <c:auto val="1"/>
        <c:lblAlgn val="ctr"/>
        <c:lblOffset val="100"/>
        <c:noMultiLvlLbl val="0"/>
      </c:catAx>
      <c:valAx>
        <c:axId val="1121657600"/>
        <c:scaling>
          <c:orientation val="minMax"/>
        </c:scaling>
        <c:delete val="1"/>
        <c:axPos val="l"/>
        <c:numFmt formatCode="0.00%" sourceLinked="1"/>
        <c:majorTickMark val="none"/>
        <c:minorTickMark val="none"/>
        <c:tickLblPos val="nextTo"/>
        <c:crossAx val="11216595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ontserrat" pitchFamily="2" charset="77"/>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Richmond Display" pitchFamily="2" charset="77"/>
                <a:ea typeface="+mn-ea"/>
                <a:cs typeface="+mn-cs"/>
              </a:defRPr>
            </a:pPr>
            <a:r>
              <a:rPr lang="en-US" sz="1600" b="1" i="0" dirty="0">
                <a:solidFill>
                  <a:schemeClr val="tx1"/>
                </a:solidFill>
                <a:latin typeface="Richmond Display" pitchFamily="2" charset="77"/>
              </a:rPr>
              <a:t>Worst 12</a:t>
            </a:r>
            <a:r>
              <a:rPr lang="en-US" sz="1600" b="1" i="0" baseline="0" dirty="0">
                <a:solidFill>
                  <a:schemeClr val="tx1"/>
                </a:solidFill>
                <a:latin typeface="Richmond Display" pitchFamily="2" charset="77"/>
              </a:rPr>
              <a:t>-</a:t>
            </a:r>
            <a:r>
              <a:rPr lang="en-US" sz="1600" b="1" i="0" dirty="0">
                <a:solidFill>
                  <a:schemeClr val="tx1"/>
                </a:solidFill>
                <a:latin typeface="Richmond Display" pitchFamily="2" charset="77"/>
              </a:rPr>
              <a:t>Month Period for Each Asset Class </a:t>
            </a:r>
          </a:p>
          <a:p>
            <a:pPr>
              <a:defRPr sz="1600" b="1">
                <a:latin typeface="Richmond Display" pitchFamily="2" charset="77"/>
              </a:defRPr>
            </a:pPr>
            <a:r>
              <a:rPr lang="en-US" sz="1600" b="1" i="0" dirty="0">
                <a:solidFill>
                  <a:schemeClr val="tx1"/>
                </a:solidFill>
                <a:latin typeface="Richmond Display" pitchFamily="2" charset="77"/>
              </a:rPr>
              <a:t>(12/31/2014 – 12/31/2025)</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Richmond Display" pitchFamily="2" charset="77"/>
              <a:ea typeface="+mn-ea"/>
              <a:cs typeface="+mn-cs"/>
            </a:defRPr>
          </a:pPr>
          <a:endParaRPr lang="en-US"/>
        </a:p>
      </c:txPr>
    </c:title>
    <c:autoTitleDeleted val="0"/>
    <c:plotArea>
      <c:layout/>
      <c:barChart>
        <c:barDir val="col"/>
        <c:grouping val="clustered"/>
        <c:varyColors val="0"/>
        <c:ser>
          <c:idx val="0"/>
          <c:order val="0"/>
          <c:tx>
            <c:strRef>
              <c:f>Sheet1!$B$1</c:f>
              <c:strCache>
                <c:ptCount val="1"/>
                <c:pt idx="0">
                  <c:v>Gold</c:v>
                </c:pt>
              </c:strCache>
            </c:strRef>
          </c:tx>
          <c:spPr>
            <a:solidFill>
              <a:schemeClr val="accent4">
                <a:lumMod val="75000"/>
              </a:schemeClr>
            </a:solidFill>
            <a:ln>
              <a:noFill/>
            </a:ln>
            <a:effectLst/>
          </c:spPr>
          <c:invertIfNegative val="0"/>
          <c:dPt>
            <c:idx val="0"/>
            <c:invertIfNegative val="0"/>
            <c:bubble3D val="0"/>
            <c:spPr>
              <a:solidFill>
                <a:schemeClr val="accent4">
                  <a:lumMod val="75000"/>
                </a:schemeClr>
              </a:solidFill>
              <a:ln>
                <a:noFill/>
              </a:ln>
              <a:effectLst/>
            </c:spPr>
            <c:extLst>
              <c:ext xmlns:c16="http://schemas.microsoft.com/office/drawing/2014/chart" uri="{C3380CC4-5D6E-409C-BE32-E72D297353CC}">
                <c16:uniqueId val="{00000001-E753-5143-B4AC-5AB0AC206D68}"/>
              </c:ext>
            </c:extLst>
          </c:dPt>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ontserrat" pitchFamily="2" charset="77"/>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Gold (8/31/18 - 8/31/19)</c:v>
                </c:pt>
                <c:pt idx="1">
                  <c:v>Oil (4/30/19 - 4/30/20)</c:v>
                </c:pt>
                <c:pt idx="2">
                  <c:v>Bitcoin (11/30/21 -11/30/22)</c:v>
                </c:pt>
              </c:strCache>
            </c:strRef>
          </c:cat>
          <c:val>
            <c:numRef>
              <c:f>Sheet1!$B$2:$B$4</c:f>
              <c:numCache>
                <c:formatCode>0.00%</c:formatCode>
                <c:ptCount val="3"/>
                <c:pt idx="0">
                  <c:v>-9.5899999999999999E-2</c:v>
                </c:pt>
                <c:pt idx="1">
                  <c:v>0.31080000000000002</c:v>
                </c:pt>
                <c:pt idx="2">
                  <c:v>-2.3999999999999998E-3</c:v>
                </c:pt>
              </c:numCache>
            </c:numRef>
          </c:val>
          <c:extLst>
            <c:ext xmlns:c16="http://schemas.microsoft.com/office/drawing/2014/chart" uri="{C3380CC4-5D6E-409C-BE32-E72D297353CC}">
              <c16:uniqueId val="{00000002-E753-5143-B4AC-5AB0AC206D68}"/>
            </c:ext>
          </c:extLst>
        </c:ser>
        <c:ser>
          <c:idx val="1"/>
          <c:order val="1"/>
          <c:tx>
            <c:strRef>
              <c:f>Sheet1!$C$1</c:f>
              <c:strCache>
                <c:ptCount val="1"/>
                <c:pt idx="0">
                  <c:v>Oil</c:v>
                </c:pt>
              </c:strCache>
            </c:strRef>
          </c:tx>
          <c:spPr>
            <a:solidFill>
              <a:schemeClr val="tx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ontserrat" pitchFamily="2" charset="77"/>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Gold (8/31/18 - 8/31/19)</c:v>
                </c:pt>
                <c:pt idx="1">
                  <c:v>Oil (4/30/19 - 4/30/20)</c:v>
                </c:pt>
                <c:pt idx="2">
                  <c:v>Bitcoin (11/30/21 -11/30/22)</c:v>
                </c:pt>
              </c:strCache>
            </c:strRef>
          </c:cat>
          <c:val>
            <c:numRef>
              <c:f>Sheet1!$C$2:$C$4</c:f>
              <c:numCache>
                <c:formatCode>0.00%</c:formatCode>
                <c:ptCount val="3"/>
                <c:pt idx="0">
                  <c:v>0.52749999999999997</c:v>
                </c:pt>
                <c:pt idx="1">
                  <c:v>-0.82020000000000004</c:v>
                </c:pt>
                <c:pt idx="2">
                  <c:v>0.46589999999999998</c:v>
                </c:pt>
              </c:numCache>
            </c:numRef>
          </c:val>
          <c:extLst>
            <c:ext xmlns:c16="http://schemas.microsoft.com/office/drawing/2014/chart" uri="{C3380CC4-5D6E-409C-BE32-E72D297353CC}">
              <c16:uniqueId val="{00000003-E753-5143-B4AC-5AB0AC206D68}"/>
            </c:ext>
          </c:extLst>
        </c:ser>
        <c:ser>
          <c:idx val="2"/>
          <c:order val="2"/>
          <c:tx>
            <c:strRef>
              <c:f>Sheet1!$D$1</c:f>
              <c:strCache>
                <c:ptCount val="1"/>
                <c:pt idx="0">
                  <c:v>Bitcoin</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ontserrat" pitchFamily="2" charset="77"/>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Gold (8/31/18 - 8/31/19)</c:v>
                </c:pt>
                <c:pt idx="1">
                  <c:v>Oil (4/30/19 - 4/30/20)</c:v>
                </c:pt>
                <c:pt idx="2">
                  <c:v>Bitcoin (11/30/21 -11/30/22)</c:v>
                </c:pt>
              </c:strCache>
            </c:strRef>
          </c:cat>
          <c:val>
            <c:numRef>
              <c:f>Sheet1!$D$2:$D$4</c:f>
              <c:numCache>
                <c:formatCode>0.00%</c:formatCode>
                <c:ptCount val="3"/>
                <c:pt idx="0">
                  <c:v>-0.13980000000000001</c:v>
                </c:pt>
                <c:pt idx="1">
                  <c:v>0.49320000000000003</c:v>
                </c:pt>
                <c:pt idx="2">
                  <c:v>-0.80420000000000003</c:v>
                </c:pt>
              </c:numCache>
            </c:numRef>
          </c:val>
          <c:extLst>
            <c:ext xmlns:c16="http://schemas.microsoft.com/office/drawing/2014/chart" uri="{C3380CC4-5D6E-409C-BE32-E72D297353CC}">
              <c16:uniqueId val="{00000004-E753-5143-B4AC-5AB0AC206D68}"/>
            </c:ext>
          </c:extLst>
        </c:ser>
        <c:ser>
          <c:idx val="3"/>
          <c:order val="3"/>
          <c:tx>
            <c:strRef>
              <c:f>Sheet1!$E$1</c:f>
              <c:strCache>
                <c:ptCount val="1"/>
                <c:pt idx="0">
                  <c:v>Inflation-Resilient Blend</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ontserrat" pitchFamily="2" charset="77"/>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Gold (8/31/18 - 8/31/19)</c:v>
                </c:pt>
                <c:pt idx="1">
                  <c:v>Oil (4/30/19 - 4/30/20)</c:v>
                </c:pt>
                <c:pt idx="2">
                  <c:v>Bitcoin (11/30/21 -11/30/22)</c:v>
                </c:pt>
              </c:strCache>
            </c:strRef>
          </c:cat>
          <c:val>
            <c:numRef>
              <c:f>Sheet1!$E$2:$E$4</c:f>
              <c:numCache>
                <c:formatCode>0.00%</c:formatCode>
                <c:ptCount val="3"/>
                <c:pt idx="0">
                  <c:v>0.10100000000000001</c:v>
                </c:pt>
                <c:pt idx="1">
                  <c:v>-7.7299999999999994E-2</c:v>
                </c:pt>
                <c:pt idx="2">
                  <c:v>9.2999999999999992E-3</c:v>
                </c:pt>
              </c:numCache>
            </c:numRef>
          </c:val>
          <c:extLst>
            <c:ext xmlns:c16="http://schemas.microsoft.com/office/drawing/2014/chart" uri="{C3380CC4-5D6E-409C-BE32-E72D297353CC}">
              <c16:uniqueId val="{00000005-E753-5143-B4AC-5AB0AC206D68}"/>
            </c:ext>
          </c:extLst>
        </c:ser>
        <c:dLbls>
          <c:dLblPos val="outEnd"/>
          <c:showLegendKey val="0"/>
          <c:showVal val="1"/>
          <c:showCatName val="0"/>
          <c:showSerName val="0"/>
          <c:showPercent val="0"/>
          <c:showBubbleSize val="0"/>
        </c:dLbls>
        <c:gapWidth val="219"/>
        <c:overlap val="-27"/>
        <c:axId val="1208182175"/>
        <c:axId val="885983"/>
      </c:barChart>
      <c:catAx>
        <c:axId val="1208182175"/>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ontserrat" pitchFamily="2" charset="77"/>
                <a:ea typeface="+mn-ea"/>
                <a:cs typeface="+mn-cs"/>
              </a:defRPr>
            </a:pPr>
            <a:endParaRPr lang="en-US"/>
          </a:p>
        </c:txPr>
        <c:crossAx val="885983"/>
        <c:crosses val="autoZero"/>
        <c:auto val="1"/>
        <c:lblAlgn val="ctr"/>
        <c:lblOffset val="100"/>
        <c:noMultiLvlLbl val="0"/>
      </c:catAx>
      <c:valAx>
        <c:axId val="885983"/>
        <c:scaling>
          <c:orientation val="minMax"/>
        </c:scaling>
        <c:delete val="0"/>
        <c:axPos val="l"/>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ontserrat" pitchFamily="2" charset="77"/>
                <a:ea typeface="+mn-ea"/>
                <a:cs typeface="+mn-cs"/>
              </a:defRPr>
            </a:pPr>
            <a:endParaRPr lang="en-US"/>
          </a:p>
        </c:txPr>
        <c:crossAx val="1208182175"/>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ontserrat Medium" pitchFamily="2" charset="77"/>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4"/>
            <a:ext cx="2971800" cy="457200"/>
          </a:xfrm>
          <a:prstGeom prst="rect">
            <a:avLst/>
          </a:prstGeom>
        </p:spPr>
        <p:txBody>
          <a:bodyPr vert="horz" lIns="91277" tIns="45638" rIns="91277" bIns="45638" rtlCol="0"/>
          <a:lstStyle>
            <a:lvl1pPr algn="l">
              <a:defRPr sz="1200"/>
            </a:lvl1pPr>
          </a:lstStyle>
          <a:p>
            <a:endParaRPr lang="en-US" dirty="0"/>
          </a:p>
        </p:txBody>
      </p:sp>
      <p:sp>
        <p:nvSpPr>
          <p:cNvPr id="3" name="Date Placeholder 2"/>
          <p:cNvSpPr>
            <a:spLocks noGrp="1"/>
          </p:cNvSpPr>
          <p:nvPr>
            <p:ph type="dt" idx="1"/>
          </p:nvPr>
        </p:nvSpPr>
        <p:spPr>
          <a:xfrm>
            <a:off x="3884617" y="4"/>
            <a:ext cx="2971800" cy="457200"/>
          </a:xfrm>
          <a:prstGeom prst="rect">
            <a:avLst/>
          </a:prstGeom>
        </p:spPr>
        <p:txBody>
          <a:bodyPr vert="horz" lIns="91277" tIns="45638" rIns="91277" bIns="45638" rtlCol="0"/>
          <a:lstStyle>
            <a:lvl1pPr algn="r">
              <a:defRPr sz="1200"/>
            </a:lvl1pPr>
          </a:lstStyle>
          <a:p>
            <a:fld id="{627EED7B-B52F-44CC-A103-4D373451C2E6}" type="datetimeFigureOut">
              <a:rPr lang="en-US" smtClean="0"/>
              <a:pPr/>
              <a:t>3/27/2026</a:t>
            </a:fld>
            <a:endParaRPr lang="en-US" dirty="0"/>
          </a:p>
        </p:txBody>
      </p:sp>
      <p:sp>
        <p:nvSpPr>
          <p:cNvPr id="4" name="Slide Image Placeholder 3"/>
          <p:cNvSpPr>
            <a:spLocks noGrp="1" noRot="1" noChangeAspect="1"/>
          </p:cNvSpPr>
          <p:nvPr>
            <p:ph type="sldImg" idx="2"/>
          </p:nvPr>
        </p:nvSpPr>
        <p:spPr>
          <a:xfrm>
            <a:off x="1211263" y="687388"/>
            <a:ext cx="4435475" cy="3427412"/>
          </a:xfrm>
          <a:prstGeom prst="rect">
            <a:avLst/>
          </a:prstGeom>
          <a:noFill/>
          <a:ln w="12700">
            <a:solidFill>
              <a:prstClr val="black"/>
            </a:solidFill>
          </a:ln>
        </p:spPr>
        <p:txBody>
          <a:bodyPr vert="horz" lIns="91277" tIns="45638" rIns="91277" bIns="45638" rtlCol="0" anchor="ctr"/>
          <a:lstStyle/>
          <a:p>
            <a:endParaRPr lang="en-US" dirty="0"/>
          </a:p>
        </p:txBody>
      </p:sp>
      <p:sp>
        <p:nvSpPr>
          <p:cNvPr id="5" name="Notes Placeholder 4"/>
          <p:cNvSpPr>
            <a:spLocks noGrp="1"/>
          </p:cNvSpPr>
          <p:nvPr>
            <p:ph type="body" sz="quarter" idx="3"/>
          </p:nvPr>
        </p:nvSpPr>
        <p:spPr>
          <a:xfrm>
            <a:off x="685800" y="4343404"/>
            <a:ext cx="5486400" cy="4114800"/>
          </a:xfrm>
          <a:prstGeom prst="rect">
            <a:avLst/>
          </a:prstGeom>
        </p:spPr>
        <p:txBody>
          <a:bodyPr vert="horz" lIns="91277" tIns="45638" rIns="91277" bIns="4563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685218"/>
            <a:ext cx="2971800" cy="457200"/>
          </a:xfrm>
          <a:prstGeom prst="rect">
            <a:avLst/>
          </a:prstGeom>
        </p:spPr>
        <p:txBody>
          <a:bodyPr vert="horz" lIns="91277" tIns="45638" rIns="91277" bIns="4563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7" y="8685218"/>
            <a:ext cx="2971800" cy="457200"/>
          </a:xfrm>
          <a:prstGeom prst="rect">
            <a:avLst/>
          </a:prstGeom>
        </p:spPr>
        <p:txBody>
          <a:bodyPr vert="horz" lIns="91277" tIns="45638" rIns="91277" bIns="45638" rtlCol="0" anchor="b"/>
          <a:lstStyle>
            <a:lvl1pPr algn="r">
              <a:defRPr sz="1200"/>
            </a:lvl1pPr>
          </a:lstStyle>
          <a:p>
            <a:fld id="{6A707978-48DE-4D02-8416-F569FAEAFEF4}" type="slidenum">
              <a:rPr lang="en-US" smtClean="0"/>
              <a:pPr/>
              <a:t>‹#›</a:t>
            </a:fld>
            <a:endParaRPr lang="en-US" dirty="0"/>
          </a:p>
        </p:txBody>
      </p:sp>
    </p:spTree>
    <p:extLst>
      <p:ext uri="{BB962C8B-B14F-4D97-AF65-F5344CB8AC3E}">
        <p14:creationId xmlns:p14="http://schemas.microsoft.com/office/powerpoint/2010/main" val="3021988227"/>
      </p:ext>
    </p:extLst>
  </p:cSld>
  <p:clrMap bg1="lt1" tx1="dk1" bg2="lt2" tx2="dk2" accent1="accent1" accent2="accent2" accent3="accent3" accent4="accent4" accent5="accent5" accent6="accent6" hlink="hlink" folHlink="folHlink"/>
  <p:notesStyle>
    <a:lvl1pPr marL="0" algn="l" defTabSz="1018824" rtl="0" eaLnBrk="1" latinLnBrk="0" hangingPunct="1">
      <a:defRPr sz="1300" kern="1200">
        <a:solidFill>
          <a:schemeClr val="tx1"/>
        </a:solidFill>
        <a:latin typeface="+mn-lt"/>
        <a:ea typeface="+mn-ea"/>
        <a:cs typeface="+mn-cs"/>
      </a:defRPr>
    </a:lvl1pPr>
    <a:lvl2pPr marL="509412" algn="l" defTabSz="1018824" rtl="0" eaLnBrk="1" latinLnBrk="0" hangingPunct="1">
      <a:defRPr sz="1300" kern="1200">
        <a:solidFill>
          <a:schemeClr val="tx1"/>
        </a:solidFill>
        <a:latin typeface="+mn-lt"/>
        <a:ea typeface="+mn-ea"/>
        <a:cs typeface="+mn-cs"/>
      </a:defRPr>
    </a:lvl2pPr>
    <a:lvl3pPr marL="1018824" algn="l" defTabSz="1018824" rtl="0" eaLnBrk="1" latinLnBrk="0" hangingPunct="1">
      <a:defRPr sz="1300" kern="1200">
        <a:solidFill>
          <a:schemeClr val="tx1"/>
        </a:solidFill>
        <a:latin typeface="+mn-lt"/>
        <a:ea typeface="+mn-ea"/>
        <a:cs typeface="+mn-cs"/>
      </a:defRPr>
    </a:lvl3pPr>
    <a:lvl4pPr marL="1528237" algn="l" defTabSz="1018824" rtl="0" eaLnBrk="1" latinLnBrk="0" hangingPunct="1">
      <a:defRPr sz="1300" kern="1200">
        <a:solidFill>
          <a:schemeClr val="tx1"/>
        </a:solidFill>
        <a:latin typeface="+mn-lt"/>
        <a:ea typeface="+mn-ea"/>
        <a:cs typeface="+mn-cs"/>
      </a:defRPr>
    </a:lvl4pPr>
    <a:lvl5pPr marL="2037649" algn="l" defTabSz="1018824" rtl="0" eaLnBrk="1" latinLnBrk="0" hangingPunct="1">
      <a:defRPr sz="1300" kern="1200">
        <a:solidFill>
          <a:schemeClr val="tx1"/>
        </a:solidFill>
        <a:latin typeface="+mn-lt"/>
        <a:ea typeface="+mn-ea"/>
        <a:cs typeface="+mn-cs"/>
      </a:defRPr>
    </a:lvl5pPr>
    <a:lvl6pPr marL="2547061" algn="l" defTabSz="1018824" rtl="0" eaLnBrk="1" latinLnBrk="0" hangingPunct="1">
      <a:defRPr sz="1300" kern="1200">
        <a:solidFill>
          <a:schemeClr val="tx1"/>
        </a:solidFill>
        <a:latin typeface="+mn-lt"/>
        <a:ea typeface="+mn-ea"/>
        <a:cs typeface="+mn-cs"/>
      </a:defRPr>
    </a:lvl6pPr>
    <a:lvl7pPr marL="3056473" algn="l" defTabSz="1018824" rtl="0" eaLnBrk="1" latinLnBrk="0" hangingPunct="1">
      <a:defRPr sz="1300" kern="1200">
        <a:solidFill>
          <a:schemeClr val="tx1"/>
        </a:solidFill>
        <a:latin typeface="+mn-lt"/>
        <a:ea typeface="+mn-ea"/>
        <a:cs typeface="+mn-cs"/>
      </a:defRPr>
    </a:lvl7pPr>
    <a:lvl8pPr marL="3565886" algn="l" defTabSz="1018824" rtl="0" eaLnBrk="1" latinLnBrk="0" hangingPunct="1">
      <a:defRPr sz="1300" kern="1200">
        <a:solidFill>
          <a:schemeClr val="tx1"/>
        </a:solidFill>
        <a:latin typeface="+mn-lt"/>
        <a:ea typeface="+mn-ea"/>
        <a:cs typeface="+mn-cs"/>
      </a:defRPr>
    </a:lvl8pPr>
    <a:lvl9pPr marL="4075298" algn="l" defTabSz="1018824"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707978-48DE-4D02-8416-F569FAEAFEF4}" type="slidenum">
              <a:rPr lang="en-US" smtClean="0"/>
              <a:pPr/>
              <a:t>1</a:t>
            </a:fld>
            <a:endParaRPr lang="en-US" dirty="0"/>
          </a:p>
        </p:txBody>
      </p:sp>
    </p:spTree>
    <p:extLst>
      <p:ext uri="{BB962C8B-B14F-4D97-AF65-F5344CB8AC3E}">
        <p14:creationId xmlns:p14="http://schemas.microsoft.com/office/powerpoint/2010/main" val="459522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Rectangle 9"/>
          <p:cNvSpPr/>
          <p:nvPr userDrawn="1"/>
        </p:nvSpPr>
        <p:spPr>
          <a:xfrm>
            <a:off x="0" y="6019800"/>
            <a:ext cx="10058400" cy="1752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AE5F9B4A-0AEF-B976-D3A3-5D9299615A63}"/>
              </a:ext>
            </a:extLst>
          </p:cNvPr>
          <p:cNvSpPr txBox="1"/>
          <p:nvPr userDrawn="1"/>
        </p:nvSpPr>
        <p:spPr>
          <a:xfrm>
            <a:off x="3429000" y="7209797"/>
            <a:ext cx="3262432" cy="261610"/>
          </a:xfrm>
          <a:prstGeom prst="rect">
            <a:avLst/>
          </a:prstGeom>
          <a:noFill/>
        </p:spPr>
        <p:txBody>
          <a:bodyPr wrap="none" rtlCol="0">
            <a:spAutoFit/>
          </a:bodyPr>
          <a:lstStyle/>
          <a:p>
            <a:r>
              <a:rPr lang="en-US" sz="1100" dirty="0">
                <a:solidFill>
                  <a:schemeClr val="accent6"/>
                </a:solidFill>
                <a:latin typeface="Montserrat Light" panose="00000400000000000000" pitchFamily="2" charset="0"/>
              </a:rPr>
              <a:t>NOT FOR USE WITH THE GENERAL PUBLIC</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15" name="Title 1"/>
          <p:cNvSpPr>
            <a:spLocks noGrp="1"/>
          </p:cNvSpPr>
          <p:nvPr>
            <p:ph type="title"/>
          </p:nvPr>
        </p:nvSpPr>
        <p:spPr>
          <a:xfrm>
            <a:off x="502920" y="457200"/>
            <a:ext cx="7040880" cy="406400"/>
          </a:xfrm>
          <a:prstGeom prst="rect">
            <a:avLst/>
          </a:prstGeom>
        </p:spPr>
        <p:txBody>
          <a:bodyPr>
            <a:normAutofit/>
          </a:bodyPr>
          <a:lstStyle>
            <a:lvl1pPr algn="l">
              <a:defRPr sz="2000" b="1">
                <a:solidFill>
                  <a:schemeClr val="bg1"/>
                </a:solidFill>
                <a:latin typeface="Playfair Display" pitchFamily="2" charset="0"/>
              </a:defRPr>
            </a:lvl1pPr>
          </a:lstStyle>
          <a:p>
            <a:r>
              <a:rPr lang="en-US" dirty="0"/>
              <a:t>Click to edit Master title style</a:t>
            </a:r>
          </a:p>
        </p:txBody>
      </p:sp>
      <p:sp>
        <p:nvSpPr>
          <p:cNvPr id="16" name="Text Placeholder 11"/>
          <p:cNvSpPr>
            <a:spLocks noGrp="1"/>
          </p:cNvSpPr>
          <p:nvPr>
            <p:ph type="body" sz="quarter" idx="10" hasCustomPrompt="1"/>
          </p:nvPr>
        </p:nvSpPr>
        <p:spPr>
          <a:xfrm>
            <a:off x="502920" y="863600"/>
            <a:ext cx="7040880" cy="345440"/>
          </a:xfrm>
          <a:prstGeom prst="rect">
            <a:avLst/>
          </a:prstGeom>
        </p:spPr>
        <p:txBody>
          <a:bodyPr>
            <a:normAutofit/>
          </a:bodyPr>
          <a:lstStyle>
            <a:lvl1pPr>
              <a:buNone/>
              <a:defRPr sz="1400" b="0" baseline="0">
                <a:solidFill>
                  <a:schemeClr val="bg1"/>
                </a:solidFill>
                <a:latin typeface="Montserrat Light" panose="00000400000000000000" pitchFamily="2" charset="0"/>
              </a:defRPr>
            </a:lvl1pPr>
          </a:lstStyle>
          <a:p>
            <a:pPr lvl="0"/>
            <a:r>
              <a:rPr lang="en-US" dirty="0"/>
              <a:t>Subtitle Master text styles</a:t>
            </a:r>
          </a:p>
        </p:txBody>
      </p:sp>
      <p:sp>
        <p:nvSpPr>
          <p:cNvPr id="8" name="Slide Number Placeholder 5"/>
          <p:cNvSpPr>
            <a:spLocks noGrp="1"/>
          </p:cNvSpPr>
          <p:nvPr>
            <p:ph type="sldNum" sz="quarter" idx="4"/>
          </p:nvPr>
        </p:nvSpPr>
        <p:spPr>
          <a:xfrm>
            <a:off x="7330440" y="7206192"/>
            <a:ext cx="2346960" cy="413808"/>
          </a:xfrm>
          <a:prstGeom prst="rect">
            <a:avLst/>
          </a:prstGeom>
        </p:spPr>
        <p:txBody>
          <a:bodyPr vert="horz" lIns="101882" tIns="50941" rIns="101882" bIns="50941" rtlCol="0" anchor="ctr"/>
          <a:lstStyle>
            <a:lvl1pPr algn="r">
              <a:defRPr sz="1100" i="1">
                <a:solidFill>
                  <a:srgbClr val="263759"/>
                </a:solidFill>
                <a:latin typeface="Playfair Display Bold Italic" pitchFamily="2" charset="0"/>
              </a:defRPr>
            </a:lvl1pPr>
          </a:lstStyle>
          <a:p>
            <a:r>
              <a:rPr lang="en-US" dirty="0"/>
              <a:t>  Page </a:t>
            </a:r>
            <a:fld id="{A4898CCC-B056-40B7-BCFA-9029C13B04D4}" type="slidenum">
              <a:rPr lang="en-US" smtClean="0"/>
              <a:pPr/>
              <a:t>‹#›</a:t>
            </a:fld>
            <a:endParaRPr lang="en-US" dirty="0"/>
          </a:p>
        </p:txBody>
      </p:sp>
      <p:sp>
        <p:nvSpPr>
          <p:cNvPr id="9" name="Text Placeholder 2"/>
          <p:cNvSpPr>
            <a:spLocks noGrp="1"/>
          </p:cNvSpPr>
          <p:nvPr>
            <p:ph idx="1"/>
          </p:nvPr>
        </p:nvSpPr>
        <p:spPr>
          <a:xfrm>
            <a:off x="502920" y="1813561"/>
            <a:ext cx="8968740" cy="4922520"/>
          </a:xfrm>
          <a:prstGeom prst="rect">
            <a:avLst/>
          </a:prstGeom>
        </p:spPr>
        <p:txBody>
          <a:bodyPr vert="horz" lIns="101882" tIns="50941" rIns="101882" bIns="50941" rtlCol="0">
            <a:normAutofit/>
          </a:bodyPr>
          <a:lstStyle>
            <a:lvl1pPr marL="233363" indent="-233363">
              <a:lnSpc>
                <a:spcPct val="150000"/>
              </a:lnSpc>
              <a:buClr>
                <a:srgbClr val="C17A49"/>
              </a:buClr>
              <a:buSzPct val="111000"/>
              <a:buFont typeface="Wingdings" panose="05000000000000000000" pitchFamily="2" charset="2"/>
              <a:buChar char="§"/>
              <a:defRPr sz="1400">
                <a:latin typeface="Montserrat Light" panose="00000400000000000000" pitchFamily="2" charset="0"/>
              </a:defRPr>
            </a:lvl1pPr>
            <a:lvl2pPr marL="318383" indent="-194567">
              <a:lnSpc>
                <a:spcPct val="150000"/>
              </a:lnSpc>
              <a:buClr>
                <a:srgbClr val="C17A49"/>
              </a:buClr>
              <a:buSzPct val="111000"/>
              <a:buFont typeface="Montserrat Light" panose="00000400000000000000" pitchFamily="2" charset="0"/>
              <a:buChar char="−"/>
              <a:defRPr sz="1400">
                <a:latin typeface="Montserrat Light" panose="00000400000000000000" pitchFamily="2" charset="0"/>
              </a:defRPr>
            </a:lvl2pPr>
            <a:lvl3pPr marL="442198" indent="-123815">
              <a:lnSpc>
                <a:spcPct val="150000"/>
              </a:lnSpc>
              <a:buClr>
                <a:schemeClr val="accent3"/>
              </a:buClr>
              <a:buSzPct val="111000"/>
              <a:buFontTx/>
              <a:buNone/>
              <a:defRPr sz="1300">
                <a:latin typeface="PT Sans" pitchFamily="34" charset="0"/>
              </a:defRPr>
            </a:lvl3pPr>
          </a:lstStyle>
          <a:p>
            <a:pPr lvl="0"/>
            <a:r>
              <a:rPr lang="en-US" dirty="0"/>
              <a:t>Click to edit Master text styles</a:t>
            </a:r>
          </a:p>
          <a:p>
            <a:pPr lvl="1"/>
            <a:r>
              <a:rPr lang="en-US" dirty="0"/>
              <a:t>Second level</a:t>
            </a:r>
          </a:p>
          <a:p>
            <a:pPr lvl="2"/>
            <a:endParaRPr lang="en-US" dirty="0"/>
          </a:p>
          <a:p>
            <a:pPr lvl="2"/>
            <a:endParaRPr lang="en-US" dirty="0"/>
          </a:p>
        </p:txBody>
      </p:sp>
      <p:sp>
        <p:nvSpPr>
          <p:cNvPr id="2" name="TextBox 1"/>
          <p:cNvSpPr txBox="1"/>
          <p:nvPr userDrawn="1"/>
        </p:nvSpPr>
        <p:spPr>
          <a:xfrm>
            <a:off x="3429000" y="7209797"/>
            <a:ext cx="3262432" cy="261610"/>
          </a:xfrm>
          <a:prstGeom prst="rect">
            <a:avLst/>
          </a:prstGeom>
          <a:noFill/>
        </p:spPr>
        <p:txBody>
          <a:bodyPr wrap="none" rtlCol="0">
            <a:spAutoFit/>
          </a:bodyPr>
          <a:lstStyle/>
          <a:p>
            <a:r>
              <a:rPr lang="en-US" sz="1100" dirty="0">
                <a:solidFill>
                  <a:schemeClr val="accent6"/>
                </a:solidFill>
                <a:latin typeface="Montserrat Light" panose="00000400000000000000" pitchFamily="2" charset="0"/>
              </a:rPr>
              <a:t>NOT FOR USE WITH THE GENERAL PUBLIC</a:t>
            </a:r>
          </a:p>
        </p:txBody>
      </p:sp>
      <p:pic>
        <p:nvPicPr>
          <p:cNvPr id="4" name="Picture 3">
            <a:extLst>
              <a:ext uri="{FF2B5EF4-FFF2-40B4-BE49-F238E27FC236}">
                <a16:creationId xmlns:a16="http://schemas.microsoft.com/office/drawing/2014/main" id="{1B4C28FD-DBAE-EB4B-9DC7-E0954993BE8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0636" y="6651151"/>
            <a:ext cx="943822" cy="835337"/>
          </a:xfrm>
          <a:prstGeom prst="rect">
            <a:avLst/>
          </a:prstGeom>
        </p:spPr>
      </p:pic>
    </p:spTree>
    <p:extLst>
      <p:ext uri="{BB962C8B-B14F-4D97-AF65-F5344CB8AC3E}">
        <p14:creationId xmlns:p14="http://schemas.microsoft.com/office/powerpoint/2010/main" val="2093962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15" name="Title 1"/>
          <p:cNvSpPr>
            <a:spLocks noGrp="1"/>
          </p:cNvSpPr>
          <p:nvPr>
            <p:ph type="title"/>
          </p:nvPr>
        </p:nvSpPr>
        <p:spPr>
          <a:xfrm>
            <a:off x="502920" y="457200"/>
            <a:ext cx="7040880" cy="406400"/>
          </a:xfrm>
          <a:prstGeom prst="rect">
            <a:avLst/>
          </a:prstGeom>
        </p:spPr>
        <p:txBody>
          <a:bodyPr>
            <a:normAutofit/>
          </a:bodyPr>
          <a:lstStyle>
            <a:lvl1pPr algn="l">
              <a:defRPr sz="2000" b="1">
                <a:solidFill>
                  <a:schemeClr val="bg1"/>
                </a:solidFill>
                <a:latin typeface="Playfair Display" pitchFamily="2" charset="0"/>
              </a:defRPr>
            </a:lvl1pPr>
          </a:lstStyle>
          <a:p>
            <a:r>
              <a:rPr lang="en-US" dirty="0"/>
              <a:t>Click to edit Master title style</a:t>
            </a:r>
          </a:p>
        </p:txBody>
      </p:sp>
      <p:sp>
        <p:nvSpPr>
          <p:cNvPr id="16" name="Text Placeholder 11"/>
          <p:cNvSpPr>
            <a:spLocks noGrp="1"/>
          </p:cNvSpPr>
          <p:nvPr>
            <p:ph type="body" sz="quarter" idx="10" hasCustomPrompt="1"/>
          </p:nvPr>
        </p:nvSpPr>
        <p:spPr>
          <a:xfrm>
            <a:off x="502920" y="863600"/>
            <a:ext cx="7040880" cy="345440"/>
          </a:xfrm>
          <a:prstGeom prst="rect">
            <a:avLst/>
          </a:prstGeom>
        </p:spPr>
        <p:txBody>
          <a:bodyPr>
            <a:normAutofit/>
          </a:bodyPr>
          <a:lstStyle>
            <a:lvl1pPr>
              <a:buNone/>
              <a:defRPr sz="1400" b="0" baseline="0">
                <a:solidFill>
                  <a:schemeClr val="bg1"/>
                </a:solidFill>
                <a:latin typeface="Montserrat Light" panose="00000400000000000000" pitchFamily="2" charset="0"/>
              </a:defRPr>
            </a:lvl1pPr>
          </a:lstStyle>
          <a:p>
            <a:pPr lvl="0"/>
            <a:r>
              <a:rPr lang="en-US" dirty="0"/>
              <a:t>Subtitle Master text styles</a:t>
            </a:r>
          </a:p>
        </p:txBody>
      </p:sp>
      <p:sp>
        <p:nvSpPr>
          <p:cNvPr id="8" name="Slide Number Placeholder 5"/>
          <p:cNvSpPr>
            <a:spLocks noGrp="1"/>
          </p:cNvSpPr>
          <p:nvPr>
            <p:ph type="sldNum" sz="quarter" idx="4"/>
          </p:nvPr>
        </p:nvSpPr>
        <p:spPr>
          <a:xfrm>
            <a:off x="7330440" y="7206192"/>
            <a:ext cx="2346960" cy="413808"/>
          </a:xfrm>
          <a:prstGeom prst="rect">
            <a:avLst/>
          </a:prstGeom>
        </p:spPr>
        <p:txBody>
          <a:bodyPr vert="horz" lIns="101882" tIns="50941" rIns="101882" bIns="50941" rtlCol="0" anchor="ctr"/>
          <a:lstStyle>
            <a:lvl1pPr algn="r">
              <a:defRPr sz="1100" i="1">
                <a:solidFill>
                  <a:srgbClr val="434647"/>
                </a:solidFill>
                <a:latin typeface="Playfair Display Bold Italic" pitchFamily="2" charset="0"/>
              </a:defRPr>
            </a:lvl1pPr>
          </a:lstStyle>
          <a:p>
            <a:r>
              <a:rPr lang="en-US" dirty="0"/>
              <a:t>  Page </a:t>
            </a:r>
            <a:fld id="{A4898CCC-B056-40B7-BCFA-9029C13B04D4}" type="slidenum">
              <a:rPr lang="en-US" smtClean="0"/>
              <a:pPr/>
              <a:t>‹#›</a:t>
            </a:fld>
            <a:endParaRPr lang="en-US" dirty="0"/>
          </a:p>
        </p:txBody>
      </p:sp>
      <p:pic>
        <p:nvPicPr>
          <p:cNvPr id="2" name="Picture 1">
            <a:extLst>
              <a:ext uri="{FF2B5EF4-FFF2-40B4-BE49-F238E27FC236}">
                <a16:creationId xmlns:a16="http://schemas.microsoft.com/office/drawing/2014/main" id="{A35F940B-1D83-8E4F-BBC9-7AD10DBB063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0636" y="6651151"/>
            <a:ext cx="943822" cy="835337"/>
          </a:xfrm>
          <a:prstGeom prst="rect">
            <a:avLst/>
          </a:prstGeom>
        </p:spPr>
      </p:pic>
      <p:sp>
        <p:nvSpPr>
          <p:cNvPr id="4" name="TextBox 3">
            <a:extLst>
              <a:ext uri="{FF2B5EF4-FFF2-40B4-BE49-F238E27FC236}">
                <a16:creationId xmlns:a16="http://schemas.microsoft.com/office/drawing/2014/main" id="{9918AF39-186C-17CA-B5FA-2CF120F1184A}"/>
              </a:ext>
            </a:extLst>
          </p:cNvPr>
          <p:cNvSpPr txBox="1"/>
          <p:nvPr userDrawn="1"/>
        </p:nvSpPr>
        <p:spPr>
          <a:xfrm>
            <a:off x="3429000" y="7209797"/>
            <a:ext cx="3262432" cy="261610"/>
          </a:xfrm>
          <a:prstGeom prst="rect">
            <a:avLst/>
          </a:prstGeom>
          <a:noFill/>
        </p:spPr>
        <p:txBody>
          <a:bodyPr wrap="none" rtlCol="0">
            <a:spAutoFit/>
          </a:bodyPr>
          <a:lstStyle/>
          <a:p>
            <a:r>
              <a:rPr lang="en-US" sz="1100" dirty="0">
                <a:solidFill>
                  <a:schemeClr val="accent6"/>
                </a:solidFill>
                <a:latin typeface="Montserrat Light" panose="00000400000000000000" pitchFamily="2" charset="0"/>
              </a:rPr>
              <a:t>NOT FOR USE WITH THE GENERAL PUBLIC</a:t>
            </a:r>
          </a:p>
        </p:txBody>
      </p:sp>
    </p:spTree>
    <p:extLst>
      <p:ext uri="{BB962C8B-B14F-4D97-AF65-F5344CB8AC3E}">
        <p14:creationId xmlns:p14="http://schemas.microsoft.com/office/powerpoint/2010/main" val="3709983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0058400" cy="1371600"/>
          </a:xfrm>
          <a:prstGeom prst="rect">
            <a:avLst/>
          </a:prstGeom>
          <a:solidFill>
            <a:srgbClr val="2637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991600" y="7010400"/>
            <a:ext cx="563880" cy="413808"/>
          </a:xfrm>
          <a:prstGeom prst="rect">
            <a:avLst/>
          </a:prstGeom>
        </p:spPr>
        <p:txBody>
          <a:bodyPr vert="horz" lIns="101882" tIns="50941" rIns="101882" bIns="50941" rtlCol="0" anchor="ctr"/>
          <a:lstStyle>
            <a:lvl1pPr algn="r">
              <a:defRPr sz="1600" b="1">
                <a:solidFill>
                  <a:srgbClr val="263759"/>
                </a:solidFill>
                <a:latin typeface="Playfair Display" pitchFamily="2" charset="0"/>
              </a:defRPr>
            </a:lvl1pPr>
          </a:lstStyle>
          <a:p>
            <a:r>
              <a:rPr lang="en-US" dirty="0"/>
              <a:t>1</a:t>
            </a:r>
          </a:p>
        </p:txBody>
      </p:sp>
      <p:sp>
        <p:nvSpPr>
          <p:cNvPr id="2" name="TextBox 1">
            <a:extLst>
              <a:ext uri="{FF2B5EF4-FFF2-40B4-BE49-F238E27FC236}">
                <a16:creationId xmlns:a16="http://schemas.microsoft.com/office/drawing/2014/main" id="{740F17AC-0EF8-EE64-3E61-BF723CFAD298}"/>
              </a:ext>
            </a:extLst>
          </p:cNvPr>
          <p:cNvSpPr txBox="1"/>
          <p:nvPr userDrawn="1"/>
        </p:nvSpPr>
        <p:spPr>
          <a:xfrm>
            <a:off x="3429000" y="7209797"/>
            <a:ext cx="3262432" cy="261610"/>
          </a:xfrm>
          <a:prstGeom prst="rect">
            <a:avLst/>
          </a:prstGeom>
          <a:noFill/>
        </p:spPr>
        <p:txBody>
          <a:bodyPr wrap="none" rtlCol="0">
            <a:spAutoFit/>
          </a:bodyPr>
          <a:lstStyle/>
          <a:p>
            <a:r>
              <a:rPr lang="en-US" sz="1100" dirty="0">
                <a:solidFill>
                  <a:schemeClr val="accent6"/>
                </a:solidFill>
                <a:latin typeface="Montserrat Light" panose="00000400000000000000" pitchFamily="2" charset="0"/>
              </a:rPr>
              <a:t>NOT FOR USE WITH THE GENERAL PUBLIC</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hdr="0" dt="0"/>
  <p:txStyles>
    <p:titleStyle>
      <a:lvl1pPr algn="l" defTabSz="1018824" rtl="0" eaLnBrk="1" latinLnBrk="0" hangingPunct="1">
        <a:spcBef>
          <a:spcPct val="0"/>
        </a:spcBef>
        <a:buNone/>
        <a:defRPr sz="2600" kern="1200">
          <a:solidFill>
            <a:schemeClr val="tx2"/>
          </a:solidFill>
          <a:latin typeface="Trajan Pro" pitchFamily="18" charset="0"/>
          <a:ea typeface="+mj-ea"/>
          <a:cs typeface="+mj-cs"/>
        </a:defRPr>
      </a:lvl1pPr>
    </p:titleStyle>
    <p:bodyStyle>
      <a:lvl1pPr marL="233363" indent="-233363" algn="l" defTabSz="1018824" rtl="0" eaLnBrk="1" latinLnBrk="0" hangingPunct="1">
        <a:spcBef>
          <a:spcPct val="20000"/>
        </a:spcBef>
        <a:buClr>
          <a:schemeClr val="accent2"/>
        </a:buClr>
        <a:buFont typeface="Wingdings" pitchFamily="2" charset="2"/>
        <a:buChar char="§"/>
        <a:defRPr sz="1500" kern="1200">
          <a:solidFill>
            <a:schemeClr val="tx1"/>
          </a:solidFill>
          <a:latin typeface="+mn-lt"/>
          <a:ea typeface="+mn-ea"/>
          <a:cs typeface="+mn-cs"/>
        </a:defRPr>
      </a:lvl1pPr>
      <a:lvl2pPr marL="457200" indent="-223838" algn="l" defTabSz="1018824" rtl="0" eaLnBrk="1" latinLnBrk="0" hangingPunct="1">
        <a:spcBef>
          <a:spcPct val="20000"/>
        </a:spcBef>
        <a:buClr>
          <a:schemeClr val="accent5"/>
        </a:buClr>
        <a:buFont typeface="Arial" pitchFamily="34" charset="0"/>
        <a:buChar char="•"/>
        <a:tabLst>
          <a:tab pos="457200" algn="l"/>
          <a:tab pos="739775" algn="l"/>
        </a:tabLst>
        <a:defRPr sz="14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3.xml"/><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adviserinfo.sec.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866176B-CC56-8147-99FA-C0BE2147142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76600" y="-472745"/>
            <a:ext cx="14098254" cy="7711745"/>
          </a:xfrm>
          <a:prstGeom prst="rect">
            <a:avLst/>
          </a:prstGeom>
        </p:spPr>
      </p:pic>
      <p:sp>
        <p:nvSpPr>
          <p:cNvPr id="7" name="TextBox 6"/>
          <p:cNvSpPr txBox="1"/>
          <p:nvPr/>
        </p:nvSpPr>
        <p:spPr>
          <a:xfrm>
            <a:off x="381000" y="5715000"/>
            <a:ext cx="6404636" cy="1015663"/>
          </a:xfrm>
          <a:prstGeom prst="rect">
            <a:avLst/>
          </a:prstGeom>
          <a:noFill/>
        </p:spPr>
        <p:txBody>
          <a:bodyPr wrap="square" rtlCol="0">
            <a:spAutoFit/>
          </a:bodyPr>
          <a:lstStyle/>
          <a:p>
            <a:r>
              <a:rPr lang="en-US" b="1" dirty="0">
                <a:solidFill>
                  <a:srgbClr val="434647"/>
                </a:solidFill>
                <a:latin typeface="Richmond Display" pitchFamily="2" charset="77"/>
              </a:rPr>
              <a:t>Bison Inflation-Resilient Growth</a:t>
            </a:r>
          </a:p>
          <a:p>
            <a:endParaRPr lang="en-US" b="1" dirty="0">
              <a:solidFill>
                <a:srgbClr val="434647"/>
              </a:solidFill>
              <a:latin typeface="Richmond Display" pitchFamily="2" charset="77"/>
            </a:endParaRPr>
          </a:p>
          <a:p>
            <a:r>
              <a:rPr lang="en-US" dirty="0">
                <a:solidFill>
                  <a:srgbClr val="434647"/>
                </a:solidFill>
                <a:latin typeface="Richmond Display" pitchFamily="2" charset="77"/>
              </a:rPr>
              <a:t>January 2026</a:t>
            </a:r>
          </a:p>
        </p:txBody>
      </p:sp>
      <p:pic>
        <p:nvPicPr>
          <p:cNvPr id="10" name="Picture 9">
            <a:extLst>
              <a:ext uri="{FF2B5EF4-FFF2-40B4-BE49-F238E27FC236}">
                <a16:creationId xmlns:a16="http://schemas.microsoft.com/office/drawing/2014/main" id="{7BFC7B59-3D54-4B14-9845-4C9166365EB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14400" y="685800"/>
            <a:ext cx="1447800" cy="1154124"/>
          </a:xfrm>
          <a:prstGeom prst="rect">
            <a:avLst/>
          </a:prstGeom>
        </p:spPr>
      </p:pic>
    </p:spTree>
    <p:extLst>
      <p:ext uri="{BB962C8B-B14F-4D97-AF65-F5344CB8AC3E}">
        <p14:creationId xmlns:p14="http://schemas.microsoft.com/office/powerpoint/2010/main" val="27654812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7A4D0-785B-1746-E206-B729BD8181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781A84-0578-507B-DCB6-F3B63A1A0B57}"/>
              </a:ext>
            </a:extLst>
          </p:cNvPr>
          <p:cNvSpPr>
            <a:spLocks noGrp="1"/>
          </p:cNvSpPr>
          <p:nvPr>
            <p:ph type="title"/>
          </p:nvPr>
        </p:nvSpPr>
        <p:spPr/>
        <p:txBody>
          <a:bodyPr>
            <a:noAutofit/>
          </a:bodyPr>
          <a:lstStyle/>
          <a:p>
            <a:r>
              <a:rPr lang="en-US" sz="2400" dirty="0">
                <a:latin typeface="Richmond Display" pitchFamily="2" charset="77"/>
              </a:rPr>
              <a:t>Disclosures (continued)</a:t>
            </a:r>
          </a:p>
        </p:txBody>
      </p:sp>
      <p:sp>
        <p:nvSpPr>
          <p:cNvPr id="4" name="Slide Number Placeholder 3">
            <a:extLst>
              <a:ext uri="{FF2B5EF4-FFF2-40B4-BE49-F238E27FC236}">
                <a16:creationId xmlns:a16="http://schemas.microsoft.com/office/drawing/2014/main" id="{62A62F54-3831-0D7F-C429-39DA0519E2E0}"/>
              </a:ext>
            </a:extLst>
          </p:cNvPr>
          <p:cNvSpPr>
            <a:spLocks noGrp="1"/>
          </p:cNvSpPr>
          <p:nvPr>
            <p:ph type="sldNum" sz="quarter" idx="4"/>
          </p:nvPr>
        </p:nvSpPr>
        <p:spPr/>
        <p:txBody>
          <a:bodyPr/>
          <a:lstStyle/>
          <a:p>
            <a:r>
              <a:rPr lang="en-US"/>
              <a:t>  Page </a:t>
            </a:r>
            <a:fld id="{A4898CCC-B056-40B7-BCFA-9029C13B04D4}" type="slidenum">
              <a:rPr lang="en-US" smtClean="0"/>
              <a:pPr/>
              <a:t>10</a:t>
            </a:fld>
            <a:endParaRPr lang="en-US" dirty="0"/>
          </a:p>
        </p:txBody>
      </p:sp>
      <p:sp>
        <p:nvSpPr>
          <p:cNvPr id="3" name="Rectangle 2">
            <a:extLst>
              <a:ext uri="{FF2B5EF4-FFF2-40B4-BE49-F238E27FC236}">
                <a16:creationId xmlns:a16="http://schemas.microsoft.com/office/drawing/2014/main" id="{383AF40F-EA14-5C6E-8B94-7111699CE5A6}"/>
              </a:ext>
            </a:extLst>
          </p:cNvPr>
          <p:cNvSpPr/>
          <p:nvPr/>
        </p:nvSpPr>
        <p:spPr>
          <a:xfrm>
            <a:off x="502920" y="1447800"/>
            <a:ext cx="9022080" cy="5339923"/>
          </a:xfrm>
          <a:prstGeom prst="rect">
            <a:avLst/>
          </a:prstGeom>
        </p:spPr>
        <p:txBody>
          <a:bodyPr wrap="square">
            <a:spAutoFit/>
          </a:bodyPr>
          <a:lstStyle/>
          <a:p>
            <a:pPr marL="0" marR="0"/>
            <a:r>
              <a:rPr lang="en-US" sz="1400" b="1" dirty="0">
                <a:effectLst/>
                <a:latin typeface="Richmond Display" pitchFamily="2" charset="77"/>
                <a:ea typeface="Aptos" panose="020B0004020202020204" pitchFamily="34" charset="0"/>
                <a:cs typeface="Aptos" panose="020B0004020202020204" pitchFamily="34" charset="0"/>
              </a:rPr>
              <a:t>Terms &amp; Definitions:</a:t>
            </a:r>
          </a:p>
          <a:p>
            <a:pPr marL="0" marR="0"/>
            <a:endParaRPr lang="en-US" sz="1100" i="1" dirty="0">
              <a:effectLst/>
              <a:latin typeface="Montserrat Light" panose="00000400000000000000" pitchFamily="2" charset="0"/>
              <a:ea typeface="Aptos" panose="020B0004020202020204" pitchFamily="34" charset="0"/>
              <a:cs typeface="Aptos" panose="020B0004020202020204" pitchFamily="34" charset="0"/>
            </a:endParaRPr>
          </a:p>
          <a:p>
            <a:pPr marL="0" marR="0"/>
            <a:r>
              <a:rPr lang="en-US" sz="1100" b="1" i="1" dirty="0">
                <a:effectLst/>
                <a:latin typeface="Montserrat Light" panose="00000400000000000000" pitchFamily="2" charset="0"/>
                <a:ea typeface="Aptos" panose="020B0004020202020204" pitchFamily="34" charset="0"/>
                <a:cs typeface="Aptos" panose="020B0004020202020204" pitchFamily="34" charset="0"/>
              </a:rPr>
              <a:t>Benchmarks:</a:t>
            </a:r>
          </a:p>
          <a:p>
            <a:r>
              <a:rPr lang="en-US" sz="1100" i="1" dirty="0">
                <a:latin typeface="Montserrat Light" panose="00000400000000000000" pitchFamily="2" charset="0"/>
                <a:ea typeface="Aptos" panose="020B0004020202020204" pitchFamily="34" charset="0"/>
                <a:cs typeface="Aptos" panose="020B0004020202020204" pitchFamily="34" charset="0"/>
              </a:rPr>
              <a:t>The S&amp;P 500 Index seeks to track 500 large cap companies in the US, weighted by market capitalization.</a:t>
            </a:r>
          </a:p>
          <a:p>
            <a:endParaRPr lang="en-US" sz="1100" i="1" dirty="0">
              <a:latin typeface="Montserrat Light" panose="00000400000000000000" pitchFamily="2" charset="0"/>
              <a:ea typeface="Aptos" panose="020B0004020202020204" pitchFamily="34" charset="0"/>
              <a:cs typeface="Aptos" panose="020B0004020202020204" pitchFamily="34" charset="0"/>
            </a:endParaRPr>
          </a:p>
          <a:p>
            <a:r>
              <a:rPr lang="en-US" sz="1100" i="1" dirty="0">
                <a:latin typeface="Montserrat Light" panose="00000400000000000000" pitchFamily="2" charset="0"/>
                <a:ea typeface="Aptos" panose="020B0004020202020204" pitchFamily="34" charset="0"/>
                <a:cs typeface="Aptos" panose="020B0004020202020204" pitchFamily="34" charset="0"/>
              </a:rPr>
              <a:t>The Bloomberg US Aggregate Bond Index is a broad-based benchmark that seeks to measure the investment grade, dollar denominated fixed-rate taxable bond market.  The index includes Treasuries, government-related and corporate securities, and fixed-rate agency mortgage and asset-backed securities.</a:t>
            </a:r>
          </a:p>
          <a:p>
            <a:endParaRPr lang="en-US" sz="1100" i="1" dirty="0">
              <a:effectLst/>
              <a:latin typeface="Montserrat Light" panose="00000400000000000000" pitchFamily="2" charset="0"/>
              <a:ea typeface="Aptos" panose="020B0004020202020204" pitchFamily="34" charset="0"/>
              <a:cs typeface="Aptos" panose="020B0004020202020204" pitchFamily="34" charset="0"/>
            </a:endParaRPr>
          </a:p>
          <a:p>
            <a:r>
              <a:rPr lang="en-US" sz="1100" b="1" i="1" dirty="0">
                <a:latin typeface="Montserrat Light" panose="00000400000000000000" pitchFamily="2" charset="0"/>
                <a:ea typeface="Aptos" panose="020B0004020202020204" pitchFamily="34" charset="0"/>
                <a:cs typeface="Aptos" panose="020B0004020202020204" pitchFamily="34" charset="0"/>
              </a:rPr>
              <a:t>Terms:</a:t>
            </a:r>
          </a:p>
          <a:p>
            <a:r>
              <a:rPr lang="en-US" sz="1100" i="1" dirty="0">
                <a:effectLst/>
                <a:latin typeface="Montserrat Light" panose="00000400000000000000" pitchFamily="2" charset="0"/>
                <a:ea typeface="Aptos" panose="020B0004020202020204" pitchFamily="34" charset="0"/>
                <a:cs typeface="Aptos" panose="020B0004020202020204" pitchFamily="34" charset="0"/>
              </a:rPr>
              <a:t>Standard Deviation: Standard deviation is a measure used to show the potential range of returns that a portfolio could experience over a one-year period.  The wider the range, the more uncertainty, and therefore the riskier the asset or portfolio is assumed to be.</a:t>
            </a:r>
          </a:p>
          <a:p>
            <a:endParaRPr lang="en-US" sz="1100" i="1" dirty="0">
              <a:latin typeface="Montserrat Light" panose="00000400000000000000" pitchFamily="2" charset="0"/>
              <a:ea typeface="Aptos" panose="020B0004020202020204" pitchFamily="34" charset="0"/>
              <a:cs typeface="Aptos" panose="020B0004020202020204" pitchFamily="34" charset="0"/>
            </a:endParaRPr>
          </a:p>
          <a:p>
            <a:r>
              <a:rPr lang="en-US" sz="1100" i="1" dirty="0">
                <a:effectLst/>
                <a:latin typeface="Montserrat Light" panose="00000400000000000000" pitchFamily="2" charset="0"/>
                <a:ea typeface="Aptos" panose="020B0004020202020204" pitchFamily="34" charset="0"/>
                <a:cs typeface="Aptos" panose="020B0004020202020204" pitchFamily="34" charset="0"/>
              </a:rPr>
              <a:t>Sharpe Ratio: Measure of the portfolio’s historical return per unit of risk (standard deviation) over the chosen performance period.</a:t>
            </a:r>
          </a:p>
          <a:p>
            <a:endParaRPr lang="en-US" sz="1100" i="1" dirty="0">
              <a:latin typeface="Montserrat Light" panose="00000400000000000000" pitchFamily="2" charset="0"/>
              <a:ea typeface="Aptos" panose="020B0004020202020204" pitchFamily="34" charset="0"/>
              <a:cs typeface="Aptos" panose="020B0004020202020204" pitchFamily="34" charset="0"/>
            </a:endParaRPr>
          </a:p>
          <a:p>
            <a:r>
              <a:rPr lang="en-US" sz="1100" i="1" dirty="0">
                <a:effectLst/>
                <a:latin typeface="Montserrat Light" panose="00000400000000000000" pitchFamily="2" charset="0"/>
                <a:ea typeface="Aptos" panose="020B0004020202020204" pitchFamily="34" charset="0"/>
                <a:cs typeface="Aptos" panose="020B0004020202020204" pitchFamily="34" charset="0"/>
              </a:rPr>
              <a:t>Sortino Ratio: Measures the excess return of an investment above a risk-free rate relative to downside volatility, isolating harmful volatility by only considering negative returns in the calculation.</a:t>
            </a:r>
          </a:p>
          <a:p>
            <a:endParaRPr lang="en-US" sz="1100" i="1" dirty="0">
              <a:latin typeface="Montserrat Light" panose="00000400000000000000" pitchFamily="2" charset="0"/>
              <a:ea typeface="Aptos" panose="020B0004020202020204" pitchFamily="34" charset="0"/>
              <a:cs typeface="Aptos" panose="020B0004020202020204" pitchFamily="34" charset="0"/>
            </a:endParaRPr>
          </a:p>
          <a:p>
            <a:r>
              <a:rPr lang="en-US" sz="1100" i="1" dirty="0">
                <a:effectLst/>
                <a:latin typeface="Montserrat Light" panose="00000400000000000000" pitchFamily="2" charset="0"/>
                <a:ea typeface="Aptos" panose="020B0004020202020204" pitchFamily="34" charset="0"/>
                <a:cs typeface="Aptos" panose="020B0004020202020204" pitchFamily="34" charset="0"/>
              </a:rPr>
              <a:t>Max Drawdown:  A measure of the maximum observed loss from a peak to a trough of a portfolio, before a new peak is attained.  Maximum drawdown is an indicator of downside risk over a specified time period.</a:t>
            </a:r>
          </a:p>
          <a:p>
            <a:endParaRPr lang="en-US" sz="1100" i="1" dirty="0">
              <a:latin typeface="Montserrat Light" panose="00000400000000000000" pitchFamily="2" charset="0"/>
              <a:ea typeface="Aptos" panose="020B0004020202020204" pitchFamily="34" charset="0"/>
              <a:cs typeface="Aptos" panose="020B0004020202020204" pitchFamily="34" charset="0"/>
            </a:endParaRPr>
          </a:p>
          <a:p>
            <a:r>
              <a:rPr lang="en-US" sz="1100" i="1" dirty="0">
                <a:latin typeface="Montserrat Light" panose="00000400000000000000" pitchFamily="2" charset="0"/>
                <a:ea typeface="Aptos" panose="020B0004020202020204" pitchFamily="34" charset="0"/>
                <a:cs typeface="Aptos" panose="020B0004020202020204" pitchFamily="34" charset="0"/>
              </a:rPr>
              <a:t>Beta to S&amp;P 500:  Beta is a measure of how the portfolio responds to the volatility of the S&amp;P 500 Index.  It can be interpreted as the amount of market volatility relative to the S&amp;P 500 Index volatility.  A beta of 1.0 suggests that a portfolio’s volatility and returns may be similar to the S&amp;P 500.  Portfolios with betas greater than 1.0 are more sensitive to moves in the S&amp;P 500, while portfolios with betas less than 1.0 are less sensitive to the performance of the S&amp;P 500 Index.</a:t>
            </a:r>
          </a:p>
          <a:p>
            <a:endParaRPr lang="en-US" sz="1100" i="1" dirty="0">
              <a:effectLst/>
              <a:latin typeface="Montserrat Light" panose="00000400000000000000" pitchFamily="2" charset="0"/>
              <a:ea typeface="Aptos" panose="020B0004020202020204" pitchFamily="34" charset="0"/>
              <a:cs typeface="Aptos" panose="020B0004020202020204" pitchFamily="34" charset="0"/>
            </a:endParaRPr>
          </a:p>
          <a:p>
            <a:r>
              <a:rPr lang="en-US" sz="1100" i="1" dirty="0">
                <a:latin typeface="Montserrat Light" panose="00000400000000000000" pitchFamily="2" charset="0"/>
                <a:ea typeface="Aptos" panose="020B0004020202020204" pitchFamily="34" charset="0"/>
                <a:cs typeface="Aptos" panose="020B0004020202020204" pitchFamily="34" charset="0"/>
              </a:rPr>
              <a:t>Correlation: Measures the statistical relationship between two variables or assets, indicating the degree to which they move together, with values ranging from -1 (move oppositely) to +1 (move in the same direction)</a:t>
            </a:r>
            <a:endParaRPr lang="en-US" sz="1100" i="1" dirty="0">
              <a:effectLst/>
              <a:latin typeface="Montserrat Light" panose="00000400000000000000" pitchFamily="2" charset="0"/>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685089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B723F-CB5F-BFFB-0DD6-1966CAAAA35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FA933717-C819-D751-F0CE-CA020D79F8BF}"/>
              </a:ext>
            </a:extLst>
          </p:cNvPr>
          <p:cNvSpPr/>
          <p:nvPr/>
        </p:nvSpPr>
        <p:spPr>
          <a:xfrm>
            <a:off x="6093889" y="2972455"/>
            <a:ext cx="3964511" cy="3504545"/>
          </a:xfrm>
          <a:prstGeom prst="rect">
            <a:avLst/>
          </a:prstGeom>
          <a:gradFill flip="none" rotWithShape="1">
            <a:gsLst>
              <a:gs pos="0">
                <a:srgbClr val="5D6B49">
                  <a:tint val="66000"/>
                  <a:satMod val="160000"/>
                </a:srgbClr>
              </a:gs>
              <a:gs pos="50000">
                <a:srgbClr val="5D6B49">
                  <a:tint val="44500"/>
                  <a:satMod val="160000"/>
                </a:srgbClr>
              </a:gs>
              <a:gs pos="100000">
                <a:srgbClr val="5D6B49">
                  <a:tint val="23500"/>
                  <a:satMod val="160000"/>
                </a:srgbClr>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descr="A black drop of water&#10;&#10;AI-generated content may be incorrect.">
            <a:extLst>
              <a:ext uri="{FF2B5EF4-FFF2-40B4-BE49-F238E27FC236}">
                <a16:creationId xmlns:a16="http://schemas.microsoft.com/office/drawing/2014/main" id="{8EE86DC5-54B9-DFE6-0AF7-DDDDC35B696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4060" y="4185445"/>
            <a:ext cx="738664" cy="738664"/>
          </a:xfrm>
          <a:prstGeom prst="rect">
            <a:avLst/>
          </a:prstGeom>
        </p:spPr>
      </p:pic>
      <p:pic>
        <p:nvPicPr>
          <p:cNvPr id="13" name="Picture 12" descr="A pyramid of gold bars&#10;&#10;AI-generated content may be incorrect.">
            <a:extLst>
              <a:ext uri="{FF2B5EF4-FFF2-40B4-BE49-F238E27FC236}">
                <a16:creationId xmlns:a16="http://schemas.microsoft.com/office/drawing/2014/main" id="{1874AB10-FC0D-EBCF-6E8E-9E921BE1E55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30587" y="4065470"/>
            <a:ext cx="1304035" cy="1042977"/>
          </a:xfrm>
          <a:prstGeom prst="rect">
            <a:avLst/>
          </a:prstGeom>
        </p:spPr>
      </p:pic>
      <p:pic>
        <p:nvPicPr>
          <p:cNvPr id="10" name="Picture 9" descr="A logo of a bitcoin&#10;&#10;AI-generated content may be incorrect.">
            <a:extLst>
              <a:ext uri="{FF2B5EF4-FFF2-40B4-BE49-F238E27FC236}">
                <a16:creationId xmlns:a16="http://schemas.microsoft.com/office/drawing/2014/main" id="{8075FAF7-4D37-0F91-A83E-733FA505469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42485" y="3978879"/>
            <a:ext cx="1165034" cy="1165034"/>
          </a:xfrm>
          <a:prstGeom prst="rect">
            <a:avLst/>
          </a:prstGeom>
        </p:spPr>
      </p:pic>
      <p:sp>
        <p:nvSpPr>
          <p:cNvPr id="24" name="Rectangle 23">
            <a:extLst>
              <a:ext uri="{FF2B5EF4-FFF2-40B4-BE49-F238E27FC236}">
                <a16:creationId xmlns:a16="http://schemas.microsoft.com/office/drawing/2014/main" id="{0D39D6E7-F5DC-FFCF-DF4E-866EC8FB504A}"/>
              </a:ext>
            </a:extLst>
          </p:cNvPr>
          <p:cNvSpPr/>
          <p:nvPr/>
        </p:nvSpPr>
        <p:spPr>
          <a:xfrm>
            <a:off x="-304800" y="1555275"/>
            <a:ext cx="6398689" cy="1645125"/>
          </a:xfrm>
          <a:prstGeom prst="rect">
            <a:avLst/>
          </a:prstGeom>
          <a:gradFill flip="none" rotWithShape="1">
            <a:gsLst>
              <a:gs pos="0">
                <a:srgbClr val="5D6B49">
                  <a:tint val="66000"/>
                  <a:satMod val="160000"/>
                </a:srgbClr>
              </a:gs>
              <a:gs pos="50000">
                <a:srgbClr val="5D6B49">
                  <a:tint val="44500"/>
                  <a:satMod val="160000"/>
                </a:srgbClr>
              </a:gs>
              <a:gs pos="100000">
                <a:srgbClr val="5D6B49">
                  <a:tint val="23500"/>
                  <a:satMod val="160000"/>
                </a:srgbClr>
              </a:gs>
            </a:gsLst>
            <a:path path="circle">
              <a:fillToRect l="100000" t="100000"/>
            </a:path>
            <a:tileRect r="-100000" b="-10000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F5D6105-1BCA-0C03-A29F-F08AD7DE9EA4}"/>
              </a:ext>
            </a:extLst>
          </p:cNvPr>
          <p:cNvSpPr>
            <a:spLocks noGrp="1"/>
          </p:cNvSpPr>
          <p:nvPr>
            <p:ph type="title"/>
          </p:nvPr>
        </p:nvSpPr>
        <p:spPr>
          <a:xfrm>
            <a:off x="441960" y="570866"/>
            <a:ext cx="7040880" cy="406400"/>
          </a:xfrm>
        </p:spPr>
        <p:txBody>
          <a:bodyPr>
            <a:noAutofit/>
          </a:bodyPr>
          <a:lstStyle/>
          <a:p>
            <a:r>
              <a:rPr lang="en-US" sz="2400" dirty="0">
                <a:latin typeface="Richmond Display" pitchFamily="2" charset="77"/>
              </a:rPr>
              <a:t>Bison Inflation-Resilient Growth</a:t>
            </a:r>
            <a:endParaRPr lang="en-US" sz="2400" dirty="0">
              <a:latin typeface="Playfair Display Bold Italic" pitchFamily="2" charset="77"/>
            </a:endParaRPr>
          </a:p>
        </p:txBody>
      </p:sp>
      <p:sp>
        <p:nvSpPr>
          <p:cNvPr id="4" name="Slide Number Placeholder 3">
            <a:extLst>
              <a:ext uri="{FF2B5EF4-FFF2-40B4-BE49-F238E27FC236}">
                <a16:creationId xmlns:a16="http://schemas.microsoft.com/office/drawing/2014/main" id="{C6586FF0-AB61-A2B3-C117-AF435FCB8723}"/>
              </a:ext>
            </a:extLst>
          </p:cNvPr>
          <p:cNvSpPr>
            <a:spLocks noGrp="1"/>
          </p:cNvSpPr>
          <p:nvPr>
            <p:ph type="sldNum" sz="quarter" idx="4"/>
          </p:nvPr>
        </p:nvSpPr>
        <p:spPr/>
        <p:txBody>
          <a:bodyPr/>
          <a:lstStyle/>
          <a:p>
            <a:r>
              <a:rPr lang="en-US"/>
              <a:t>  Page </a:t>
            </a:r>
            <a:fld id="{A4898CCC-B056-40B7-BCFA-9029C13B04D4}" type="slidenum">
              <a:rPr lang="en-US" smtClean="0"/>
              <a:pPr/>
              <a:t>2</a:t>
            </a:fld>
            <a:endParaRPr lang="en-US" dirty="0"/>
          </a:p>
        </p:txBody>
      </p:sp>
      <p:sp>
        <p:nvSpPr>
          <p:cNvPr id="59" name="TextBox 58">
            <a:extLst>
              <a:ext uri="{FF2B5EF4-FFF2-40B4-BE49-F238E27FC236}">
                <a16:creationId xmlns:a16="http://schemas.microsoft.com/office/drawing/2014/main" id="{ED2B720A-776E-9A81-374D-4428D91C0A81}"/>
              </a:ext>
            </a:extLst>
          </p:cNvPr>
          <p:cNvSpPr txBox="1"/>
          <p:nvPr/>
        </p:nvSpPr>
        <p:spPr>
          <a:xfrm>
            <a:off x="441960" y="1740646"/>
            <a:ext cx="6601050" cy="1400383"/>
          </a:xfrm>
          <a:prstGeom prst="rect">
            <a:avLst/>
          </a:prstGeom>
          <a:noFill/>
        </p:spPr>
        <p:txBody>
          <a:bodyPr wrap="square" rtlCol="0">
            <a:spAutoFit/>
          </a:bodyPr>
          <a:lstStyle/>
          <a:p>
            <a:pPr>
              <a:spcAft>
                <a:spcPts val="1200"/>
              </a:spcAft>
            </a:pPr>
            <a:r>
              <a:rPr lang="en-US" sz="1600" b="1" dirty="0">
                <a:latin typeface="Richmond Display" pitchFamily="2" charset="77"/>
              </a:rPr>
              <a:t>Strategy Objectives:</a:t>
            </a:r>
            <a:endParaRPr lang="en-US" sz="1300" dirty="0">
              <a:latin typeface="Montserrat" pitchFamily="2" charset="77"/>
            </a:endParaRPr>
          </a:p>
          <a:p>
            <a:pPr marL="342900" indent="-342900">
              <a:spcAft>
                <a:spcPts val="1200"/>
              </a:spcAft>
              <a:buFont typeface="Wingdings" pitchFamily="2" charset="2"/>
              <a:buChar char="§"/>
            </a:pPr>
            <a:r>
              <a:rPr lang="en-US" sz="1300" dirty="0">
                <a:latin typeface="Montserrat" pitchFamily="2" charset="77"/>
              </a:rPr>
              <a:t>Diversify stock exposure while maintaining upside potential</a:t>
            </a:r>
          </a:p>
          <a:p>
            <a:pPr marL="342900" indent="-342900">
              <a:spcAft>
                <a:spcPts val="1200"/>
              </a:spcAft>
              <a:buFont typeface="Wingdings" pitchFamily="2" charset="2"/>
              <a:buChar char="§"/>
            </a:pPr>
            <a:r>
              <a:rPr lang="en-US" sz="1300" dirty="0">
                <a:latin typeface="Montserrat" pitchFamily="2" charset="77"/>
              </a:rPr>
              <a:t>Target assets with history of mitigating inflation risk</a:t>
            </a:r>
          </a:p>
          <a:p>
            <a:pPr marL="342900" indent="-342900">
              <a:spcAft>
                <a:spcPts val="1200"/>
              </a:spcAft>
              <a:buFont typeface="Wingdings" pitchFamily="2" charset="2"/>
              <a:buChar char="§"/>
            </a:pPr>
            <a:r>
              <a:rPr lang="en-US" sz="1300" dirty="0">
                <a:latin typeface="Montserrat" pitchFamily="2" charset="77"/>
              </a:rPr>
              <a:t>Risk profile similar to equities</a:t>
            </a:r>
          </a:p>
        </p:txBody>
      </p:sp>
      <p:sp>
        <p:nvSpPr>
          <p:cNvPr id="8" name="TextBox 7">
            <a:extLst>
              <a:ext uri="{FF2B5EF4-FFF2-40B4-BE49-F238E27FC236}">
                <a16:creationId xmlns:a16="http://schemas.microsoft.com/office/drawing/2014/main" id="{9C806F80-6E54-09A2-B086-4AF754477B5E}"/>
              </a:ext>
            </a:extLst>
          </p:cNvPr>
          <p:cNvSpPr txBox="1"/>
          <p:nvPr/>
        </p:nvSpPr>
        <p:spPr>
          <a:xfrm>
            <a:off x="485550" y="3378714"/>
            <a:ext cx="5381849" cy="723275"/>
          </a:xfrm>
          <a:prstGeom prst="rect">
            <a:avLst/>
          </a:prstGeom>
          <a:noFill/>
        </p:spPr>
        <p:txBody>
          <a:bodyPr wrap="square" rtlCol="0">
            <a:spAutoFit/>
          </a:bodyPr>
          <a:lstStyle/>
          <a:p>
            <a:r>
              <a:rPr lang="en-US" sz="1600" b="1" dirty="0">
                <a:latin typeface="Richmond Display" pitchFamily="2" charset="77"/>
              </a:rPr>
              <a:t>Strategy Approach:</a:t>
            </a:r>
          </a:p>
          <a:p>
            <a:endParaRPr lang="en-US" sz="1200" dirty="0"/>
          </a:p>
          <a:p>
            <a:pPr marL="285750" indent="-285750">
              <a:buFont typeface="Wingdings" pitchFamily="2" charset="2"/>
              <a:buChar char="§"/>
            </a:pPr>
            <a:r>
              <a:rPr lang="en-US" sz="1300" dirty="0">
                <a:latin typeface="Montserrat" pitchFamily="2" charset="77"/>
              </a:rPr>
              <a:t>Blend of exposures with low correlations to equities</a:t>
            </a:r>
          </a:p>
        </p:txBody>
      </p:sp>
      <p:sp>
        <p:nvSpPr>
          <p:cNvPr id="25" name="TextBox 24">
            <a:extLst>
              <a:ext uri="{FF2B5EF4-FFF2-40B4-BE49-F238E27FC236}">
                <a16:creationId xmlns:a16="http://schemas.microsoft.com/office/drawing/2014/main" id="{2131EFBF-BCD0-8AA3-2731-C1544378033C}"/>
              </a:ext>
            </a:extLst>
          </p:cNvPr>
          <p:cNvSpPr txBox="1"/>
          <p:nvPr/>
        </p:nvSpPr>
        <p:spPr>
          <a:xfrm>
            <a:off x="1188520" y="4983908"/>
            <a:ext cx="533400" cy="284482"/>
          </a:xfrm>
          <a:prstGeom prst="rect">
            <a:avLst/>
          </a:prstGeom>
          <a:noFill/>
        </p:spPr>
        <p:txBody>
          <a:bodyPr wrap="square">
            <a:spAutoFit/>
          </a:bodyPr>
          <a:lstStyle/>
          <a:p>
            <a:pPr algn="ctr"/>
            <a:r>
              <a:rPr lang="en-US" sz="1200" b="1" dirty="0">
                <a:latin typeface="Montserrat SemiBold" pitchFamily="2" charset="77"/>
              </a:rPr>
              <a:t>OIL</a:t>
            </a:r>
          </a:p>
        </p:txBody>
      </p:sp>
      <p:sp>
        <p:nvSpPr>
          <p:cNvPr id="26" name="TextBox 25">
            <a:extLst>
              <a:ext uri="{FF2B5EF4-FFF2-40B4-BE49-F238E27FC236}">
                <a16:creationId xmlns:a16="http://schemas.microsoft.com/office/drawing/2014/main" id="{1BDC1504-8E65-C95E-1B13-DD1E1593DCAC}"/>
              </a:ext>
            </a:extLst>
          </p:cNvPr>
          <p:cNvSpPr txBox="1"/>
          <p:nvPr/>
        </p:nvSpPr>
        <p:spPr>
          <a:xfrm>
            <a:off x="2357077" y="4991391"/>
            <a:ext cx="851053" cy="276999"/>
          </a:xfrm>
          <a:prstGeom prst="rect">
            <a:avLst/>
          </a:prstGeom>
          <a:noFill/>
        </p:spPr>
        <p:txBody>
          <a:bodyPr wrap="square">
            <a:spAutoFit/>
          </a:bodyPr>
          <a:lstStyle/>
          <a:p>
            <a:pPr algn="ctr"/>
            <a:r>
              <a:rPr lang="en-US" sz="1200" b="1" dirty="0">
                <a:latin typeface="Montserrat SemiBold" pitchFamily="2" charset="77"/>
              </a:rPr>
              <a:t>GOLD</a:t>
            </a:r>
          </a:p>
        </p:txBody>
      </p:sp>
      <p:sp>
        <p:nvSpPr>
          <p:cNvPr id="27" name="TextBox 26">
            <a:extLst>
              <a:ext uri="{FF2B5EF4-FFF2-40B4-BE49-F238E27FC236}">
                <a16:creationId xmlns:a16="http://schemas.microsoft.com/office/drawing/2014/main" id="{EE274FE4-74F3-CFD6-789E-9862AD33CF0A}"/>
              </a:ext>
            </a:extLst>
          </p:cNvPr>
          <p:cNvSpPr txBox="1"/>
          <p:nvPr/>
        </p:nvSpPr>
        <p:spPr>
          <a:xfrm>
            <a:off x="3857516" y="5005413"/>
            <a:ext cx="992208" cy="276999"/>
          </a:xfrm>
          <a:prstGeom prst="rect">
            <a:avLst/>
          </a:prstGeom>
          <a:noFill/>
        </p:spPr>
        <p:txBody>
          <a:bodyPr wrap="square">
            <a:spAutoFit/>
          </a:bodyPr>
          <a:lstStyle/>
          <a:p>
            <a:pPr algn="ctr"/>
            <a:r>
              <a:rPr lang="en-US" sz="1200" b="1" dirty="0">
                <a:latin typeface="Montserrat SemiBold" pitchFamily="2" charset="77"/>
              </a:rPr>
              <a:t>BITCOIN</a:t>
            </a:r>
          </a:p>
        </p:txBody>
      </p:sp>
      <p:sp>
        <p:nvSpPr>
          <p:cNvPr id="29" name="TextBox 28">
            <a:extLst>
              <a:ext uri="{FF2B5EF4-FFF2-40B4-BE49-F238E27FC236}">
                <a16:creationId xmlns:a16="http://schemas.microsoft.com/office/drawing/2014/main" id="{5B5355EE-02D0-2BF0-E4F0-6E83492CAB5E}"/>
              </a:ext>
            </a:extLst>
          </p:cNvPr>
          <p:cNvSpPr txBox="1"/>
          <p:nvPr/>
        </p:nvSpPr>
        <p:spPr>
          <a:xfrm>
            <a:off x="618286" y="5384393"/>
            <a:ext cx="5249114" cy="1092607"/>
          </a:xfrm>
          <a:prstGeom prst="rect">
            <a:avLst/>
          </a:prstGeom>
          <a:noFill/>
        </p:spPr>
        <p:txBody>
          <a:bodyPr wrap="square">
            <a:spAutoFit/>
          </a:bodyPr>
          <a:lstStyle/>
          <a:p>
            <a:pPr marL="285750" indent="-285750">
              <a:buFont typeface="Wingdings" pitchFamily="2" charset="2"/>
              <a:buChar char="§"/>
            </a:pPr>
            <a:r>
              <a:rPr lang="en-US" sz="1300" dirty="0">
                <a:latin typeface="Montserrat" pitchFamily="2" charset="77"/>
              </a:rPr>
              <a:t>Risk parity approach to asset allocation targeting equal contribution to risk based on the trailing 12-month risk profile</a:t>
            </a:r>
          </a:p>
          <a:p>
            <a:pPr marL="285750" indent="-285750">
              <a:buFont typeface="Wingdings" pitchFamily="2" charset="2"/>
              <a:buChar char="§"/>
            </a:pPr>
            <a:endParaRPr lang="en-US" sz="1300" dirty="0">
              <a:latin typeface="Montserrat" pitchFamily="2" charset="77"/>
            </a:endParaRPr>
          </a:p>
          <a:p>
            <a:pPr marL="285750" indent="-285750">
              <a:buFont typeface="Wingdings" pitchFamily="2" charset="2"/>
              <a:buChar char="§"/>
            </a:pPr>
            <a:r>
              <a:rPr lang="en-US" sz="1300" dirty="0">
                <a:latin typeface="Montserrat" pitchFamily="2" charset="77"/>
              </a:rPr>
              <a:t>Add equity exposure when VIX is elevated (over 35)</a:t>
            </a:r>
          </a:p>
        </p:txBody>
      </p:sp>
      <p:sp>
        <p:nvSpPr>
          <p:cNvPr id="3" name="TextBox 2">
            <a:extLst>
              <a:ext uri="{FF2B5EF4-FFF2-40B4-BE49-F238E27FC236}">
                <a16:creationId xmlns:a16="http://schemas.microsoft.com/office/drawing/2014/main" id="{31A0991D-75E7-BAAD-DC52-BACA71ACC085}"/>
              </a:ext>
            </a:extLst>
          </p:cNvPr>
          <p:cNvSpPr txBox="1"/>
          <p:nvPr/>
        </p:nvSpPr>
        <p:spPr>
          <a:xfrm>
            <a:off x="6251413" y="3245911"/>
            <a:ext cx="3352800" cy="2846933"/>
          </a:xfrm>
          <a:prstGeom prst="rect">
            <a:avLst/>
          </a:prstGeom>
          <a:noFill/>
        </p:spPr>
        <p:txBody>
          <a:bodyPr wrap="square" rtlCol="0">
            <a:spAutoFit/>
          </a:bodyPr>
          <a:lstStyle/>
          <a:p>
            <a:pPr>
              <a:spcBef>
                <a:spcPts val="600"/>
              </a:spcBef>
              <a:spcAft>
                <a:spcPts val="600"/>
              </a:spcAft>
            </a:pPr>
            <a:r>
              <a:rPr lang="en-US" sz="1600" b="1" dirty="0">
                <a:latin typeface="Richmond Display" pitchFamily="2" charset="77"/>
              </a:rPr>
              <a:t>Diversification Benefits:</a:t>
            </a:r>
          </a:p>
          <a:p>
            <a:pPr marL="285750" indent="-285750">
              <a:spcBef>
                <a:spcPts val="600"/>
              </a:spcBef>
              <a:spcAft>
                <a:spcPts val="600"/>
              </a:spcAft>
              <a:buFont typeface="Wingdings" pitchFamily="2" charset="2"/>
              <a:buChar char="§"/>
            </a:pPr>
            <a:r>
              <a:rPr lang="en-US" sz="1300" dirty="0">
                <a:latin typeface="Montserrat" pitchFamily="2" charset="77"/>
              </a:rPr>
              <a:t>Low correlations</a:t>
            </a:r>
          </a:p>
          <a:p>
            <a:pPr marL="285750" indent="-285750">
              <a:spcBef>
                <a:spcPts val="600"/>
              </a:spcBef>
              <a:spcAft>
                <a:spcPts val="600"/>
              </a:spcAft>
              <a:buFont typeface="Wingdings" pitchFamily="2" charset="2"/>
              <a:buChar char="§"/>
            </a:pPr>
            <a:r>
              <a:rPr lang="en-US" sz="1300" dirty="0">
                <a:latin typeface="Montserrat" pitchFamily="2" charset="77"/>
              </a:rPr>
              <a:t>Differentiated return drivers</a:t>
            </a:r>
          </a:p>
          <a:p>
            <a:pPr marL="285750" indent="-285750">
              <a:spcBef>
                <a:spcPts val="600"/>
              </a:spcBef>
              <a:spcAft>
                <a:spcPts val="600"/>
              </a:spcAft>
              <a:buFont typeface="Wingdings" pitchFamily="2" charset="2"/>
              <a:buChar char="§"/>
            </a:pPr>
            <a:r>
              <a:rPr lang="en-US" sz="1300" dirty="0">
                <a:latin typeface="Montserrat" pitchFamily="2" charset="77"/>
              </a:rPr>
              <a:t>Potential to protect against</a:t>
            </a:r>
          </a:p>
          <a:p>
            <a:pPr marL="795162" lvl="1" indent="-285750">
              <a:spcBef>
                <a:spcPts val="600"/>
              </a:spcBef>
              <a:spcAft>
                <a:spcPts val="600"/>
              </a:spcAft>
              <a:buFont typeface="Wingdings" pitchFamily="2" charset="2"/>
              <a:buChar char="§"/>
            </a:pPr>
            <a:r>
              <a:rPr lang="en-US" sz="1300" dirty="0">
                <a:latin typeface="Montserrat" pitchFamily="2" charset="77"/>
              </a:rPr>
              <a:t>Inflation</a:t>
            </a:r>
          </a:p>
          <a:p>
            <a:pPr marL="795162" lvl="1" indent="-285750">
              <a:spcBef>
                <a:spcPts val="600"/>
              </a:spcBef>
              <a:spcAft>
                <a:spcPts val="600"/>
              </a:spcAft>
              <a:buFont typeface="Wingdings" pitchFamily="2" charset="2"/>
              <a:buChar char="§"/>
            </a:pPr>
            <a:r>
              <a:rPr lang="en-US" sz="1300" dirty="0">
                <a:latin typeface="Montserrat" pitchFamily="2" charset="77"/>
              </a:rPr>
              <a:t>Currency debasement</a:t>
            </a:r>
          </a:p>
          <a:p>
            <a:pPr marL="795162" lvl="1" indent="-285750">
              <a:spcBef>
                <a:spcPts val="600"/>
              </a:spcBef>
              <a:spcAft>
                <a:spcPts val="600"/>
              </a:spcAft>
              <a:buFont typeface="Wingdings" pitchFamily="2" charset="2"/>
              <a:buChar char="§"/>
            </a:pPr>
            <a:r>
              <a:rPr lang="en-US" sz="1300" dirty="0">
                <a:latin typeface="Montserrat" pitchFamily="2" charset="77"/>
              </a:rPr>
              <a:t>Geopolitical shocks </a:t>
            </a:r>
          </a:p>
          <a:p>
            <a:endParaRPr lang="en-US" dirty="0"/>
          </a:p>
        </p:txBody>
      </p:sp>
    </p:spTree>
    <p:extLst>
      <p:ext uri="{BB962C8B-B14F-4D97-AF65-F5344CB8AC3E}">
        <p14:creationId xmlns:p14="http://schemas.microsoft.com/office/powerpoint/2010/main" val="2569795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3CCBEF-FC1C-FBDC-94D1-97ADFA3B2C2B}"/>
            </a:ext>
          </a:extLst>
        </p:cNvPr>
        <p:cNvGrpSpPr/>
        <p:nvPr/>
      </p:nvGrpSpPr>
      <p:grpSpPr>
        <a:xfrm>
          <a:off x="0" y="0"/>
          <a:ext cx="0" cy="0"/>
          <a:chOff x="0" y="0"/>
          <a:chExt cx="0" cy="0"/>
        </a:xfrm>
      </p:grpSpPr>
      <p:pic>
        <p:nvPicPr>
          <p:cNvPr id="16" name="Picture 15" descr="A graph with a arrow pointing up&#10;&#10;AI-generated content may be incorrect.">
            <a:extLst>
              <a:ext uri="{FF2B5EF4-FFF2-40B4-BE49-F238E27FC236}">
                <a16:creationId xmlns:a16="http://schemas.microsoft.com/office/drawing/2014/main" id="{026BE81B-F416-26E5-E9A5-5153BF3D03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21912" y="1447800"/>
            <a:ext cx="1421488" cy="1421488"/>
          </a:xfrm>
          <a:prstGeom prst="rect">
            <a:avLst/>
          </a:prstGeom>
        </p:spPr>
      </p:pic>
      <p:pic>
        <p:nvPicPr>
          <p:cNvPr id="9" name="Picture 8" descr="A pyramid of gold bars&#10;&#10;AI-generated content may be incorrect.">
            <a:extLst>
              <a:ext uri="{FF2B5EF4-FFF2-40B4-BE49-F238E27FC236}">
                <a16:creationId xmlns:a16="http://schemas.microsoft.com/office/drawing/2014/main" id="{EC412842-3442-DEB6-0D28-610C7705BF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00982" y="1611653"/>
            <a:ext cx="1304035" cy="1042977"/>
          </a:xfrm>
          <a:prstGeom prst="rect">
            <a:avLst/>
          </a:prstGeom>
        </p:spPr>
      </p:pic>
      <p:pic>
        <p:nvPicPr>
          <p:cNvPr id="10" name="Picture 9" descr="A logo of a bitcoin&#10;&#10;AI-generated content may be incorrect.">
            <a:extLst>
              <a:ext uri="{FF2B5EF4-FFF2-40B4-BE49-F238E27FC236}">
                <a16:creationId xmlns:a16="http://schemas.microsoft.com/office/drawing/2014/main" id="{D69658AA-72FF-6BDC-156F-E14241ACE69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064566" y="1576027"/>
            <a:ext cx="1165034" cy="1165034"/>
          </a:xfrm>
          <a:prstGeom prst="rect">
            <a:avLst/>
          </a:prstGeom>
        </p:spPr>
      </p:pic>
      <p:sp>
        <p:nvSpPr>
          <p:cNvPr id="2" name="Title 1">
            <a:extLst>
              <a:ext uri="{FF2B5EF4-FFF2-40B4-BE49-F238E27FC236}">
                <a16:creationId xmlns:a16="http://schemas.microsoft.com/office/drawing/2014/main" id="{85E9953C-064C-237B-2D44-4361E9FB2597}"/>
              </a:ext>
            </a:extLst>
          </p:cNvPr>
          <p:cNvSpPr>
            <a:spLocks noGrp="1"/>
          </p:cNvSpPr>
          <p:nvPr>
            <p:ph type="title"/>
          </p:nvPr>
        </p:nvSpPr>
        <p:spPr/>
        <p:txBody>
          <a:bodyPr>
            <a:noAutofit/>
          </a:bodyPr>
          <a:lstStyle/>
          <a:p>
            <a:r>
              <a:rPr lang="en-US" sz="2400" dirty="0">
                <a:latin typeface="Richmond Display" pitchFamily="2" charset="77"/>
              </a:rPr>
              <a:t>Correlation Analysis</a:t>
            </a:r>
          </a:p>
        </p:txBody>
      </p:sp>
      <p:sp>
        <p:nvSpPr>
          <p:cNvPr id="4" name="Slide Number Placeholder 3">
            <a:extLst>
              <a:ext uri="{FF2B5EF4-FFF2-40B4-BE49-F238E27FC236}">
                <a16:creationId xmlns:a16="http://schemas.microsoft.com/office/drawing/2014/main" id="{832B9D69-7468-EF73-F951-5C0F2D250ABA}"/>
              </a:ext>
            </a:extLst>
          </p:cNvPr>
          <p:cNvSpPr>
            <a:spLocks noGrp="1"/>
          </p:cNvSpPr>
          <p:nvPr>
            <p:ph type="sldNum" sz="quarter" idx="4"/>
          </p:nvPr>
        </p:nvSpPr>
        <p:spPr/>
        <p:txBody>
          <a:bodyPr/>
          <a:lstStyle/>
          <a:p>
            <a:r>
              <a:rPr lang="en-US"/>
              <a:t>  Page </a:t>
            </a:r>
            <a:fld id="{A4898CCC-B056-40B7-BCFA-9029C13B04D4}" type="slidenum">
              <a:rPr lang="en-US" smtClean="0"/>
              <a:pPr/>
              <a:t>3</a:t>
            </a:fld>
            <a:endParaRPr lang="en-US" dirty="0"/>
          </a:p>
        </p:txBody>
      </p:sp>
      <p:graphicFrame>
        <p:nvGraphicFramePr>
          <p:cNvPr id="7" name="Table 6">
            <a:extLst>
              <a:ext uri="{FF2B5EF4-FFF2-40B4-BE49-F238E27FC236}">
                <a16:creationId xmlns:a16="http://schemas.microsoft.com/office/drawing/2014/main" id="{6238FB72-45B4-974C-4F2D-6987A9E84283}"/>
              </a:ext>
            </a:extLst>
          </p:cNvPr>
          <p:cNvGraphicFramePr>
            <a:graphicFrameLocks noGrp="1"/>
          </p:cNvGraphicFramePr>
          <p:nvPr>
            <p:extLst>
              <p:ext uri="{D42A27DB-BD31-4B8C-83A1-F6EECF244321}">
                <p14:modId xmlns:p14="http://schemas.microsoft.com/office/powerpoint/2010/main" val="278295031"/>
              </p:ext>
            </p:extLst>
          </p:nvPr>
        </p:nvGraphicFramePr>
        <p:xfrm>
          <a:off x="1600200" y="2578430"/>
          <a:ext cx="6705600" cy="2540000"/>
        </p:xfrm>
        <a:graphic>
          <a:graphicData uri="http://schemas.openxmlformats.org/drawingml/2006/table">
            <a:tbl>
              <a:tblPr firstRow="1" bandRow="1"/>
              <a:tblGrid>
                <a:gridCol w="1341120">
                  <a:extLst>
                    <a:ext uri="{9D8B030D-6E8A-4147-A177-3AD203B41FA5}">
                      <a16:colId xmlns:a16="http://schemas.microsoft.com/office/drawing/2014/main" val="1824557866"/>
                    </a:ext>
                  </a:extLst>
                </a:gridCol>
                <a:gridCol w="1341120">
                  <a:extLst>
                    <a:ext uri="{9D8B030D-6E8A-4147-A177-3AD203B41FA5}">
                      <a16:colId xmlns:a16="http://schemas.microsoft.com/office/drawing/2014/main" val="1721454444"/>
                    </a:ext>
                  </a:extLst>
                </a:gridCol>
                <a:gridCol w="1341120">
                  <a:extLst>
                    <a:ext uri="{9D8B030D-6E8A-4147-A177-3AD203B41FA5}">
                      <a16:colId xmlns:a16="http://schemas.microsoft.com/office/drawing/2014/main" val="2074082996"/>
                    </a:ext>
                  </a:extLst>
                </a:gridCol>
                <a:gridCol w="1341120">
                  <a:extLst>
                    <a:ext uri="{9D8B030D-6E8A-4147-A177-3AD203B41FA5}">
                      <a16:colId xmlns:a16="http://schemas.microsoft.com/office/drawing/2014/main" val="2849951594"/>
                    </a:ext>
                  </a:extLst>
                </a:gridCol>
                <a:gridCol w="1341120">
                  <a:extLst>
                    <a:ext uri="{9D8B030D-6E8A-4147-A177-3AD203B41FA5}">
                      <a16:colId xmlns:a16="http://schemas.microsoft.com/office/drawing/2014/main" val="2332853892"/>
                    </a:ext>
                  </a:extLst>
                </a:gridCol>
              </a:tblGrid>
              <a:tr h="508000">
                <a:tc>
                  <a:txBody>
                    <a:bodyPr/>
                    <a:lstStyle>
                      <a:lvl1pPr marL="0" algn="l" defTabSz="1018824" rtl="0" eaLnBrk="1" latinLnBrk="0" hangingPunct="1">
                        <a:defRPr sz="2000" b="1" kern="1200">
                          <a:solidFill>
                            <a:schemeClr val="lt1"/>
                          </a:solidFill>
                          <a:latin typeface="Calibri"/>
                        </a:defRPr>
                      </a:lvl1pPr>
                      <a:lvl2pPr marL="509412" algn="l" defTabSz="1018824" rtl="0" eaLnBrk="1" latinLnBrk="0" hangingPunct="1">
                        <a:defRPr sz="2000" b="1" kern="1200">
                          <a:solidFill>
                            <a:schemeClr val="lt1"/>
                          </a:solidFill>
                          <a:latin typeface="Calibri"/>
                        </a:defRPr>
                      </a:lvl2pPr>
                      <a:lvl3pPr marL="1018824" algn="l" defTabSz="1018824" rtl="0" eaLnBrk="1" latinLnBrk="0" hangingPunct="1">
                        <a:defRPr sz="2000" b="1" kern="1200">
                          <a:solidFill>
                            <a:schemeClr val="lt1"/>
                          </a:solidFill>
                          <a:latin typeface="Calibri"/>
                        </a:defRPr>
                      </a:lvl3pPr>
                      <a:lvl4pPr marL="1528237" algn="l" defTabSz="1018824" rtl="0" eaLnBrk="1" latinLnBrk="0" hangingPunct="1">
                        <a:defRPr sz="2000" b="1" kern="1200">
                          <a:solidFill>
                            <a:schemeClr val="lt1"/>
                          </a:solidFill>
                          <a:latin typeface="Calibri"/>
                        </a:defRPr>
                      </a:lvl4pPr>
                      <a:lvl5pPr marL="2037649" algn="l" defTabSz="1018824" rtl="0" eaLnBrk="1" latinLnBrk="0" hangingPunct="1">
                        <a:defRPr sz="2000" b="1" kern="1200">
                          <a:solidFill>
                            <a:schemeClr val="lt1"/>
                          </a:solidFill>
                          <a:latin typeface="Calibri"/>
                        </a:defRPr>
                      </a:lvl5pPr>
                      <a:lvl6pPr marL="2547061" algn="l" defTabSz="1018824" rtl="0" eaLnBrk="1" latinLnBrk="0" hangingPunct="1">
                        <a:defRPr sz="2000" b="1" kern="1200">
                          <a:solidFill>
                            <a:schemeClr val="lt1"/>
                          </a:solidFill>
                          <a:latin typeface="Calibri"/>
                        </a:defRPr>
                      </a:lvl6pPr>
                      <a:lvl7pPr marL="3056473" algn="l" defTabSz="1018824" rtl="0" eaLnBrk="1" latinLnBrk="0" hangingPunct="1">
                        <a:defRPr sz="2000" b="1" kern="1200">
                          <a:solidFill>
                            <a:schemeClr val="lt1"/>
                          </a:solidFill>
                          <a:latin typeface="Calibri"/>
                        </a:defRPr>
                      </a:lvl7pPr>
                      <a:lvl8pPr marL="3565886" algn="l" defTabSz="1018824" rtl="0" eaLnBrk="1" latinLnBrk="0" hangingPunct="1">
                        <a:defRPr sz="2000" b="1" kern="1200">
                          <a:solidFill>
                            <a:schemeClr val="lt1"/>
                          </a:solidFill>
                          <a:latin typeface="Calibri"/>
                        </a:defRPr>
                      </a:lvl8pPr>
                      <a:lvl9pPr marL="4075298" algn="l" defTabSz="1018824" rtl="0" eaLnBrk="1" latinLnBrk="0" hangingPunct="1">
                        <a:defRPr sz="2000" b="1" kern="1200">
                          <a:solidFill>
                            <a:schemeClr val="lt1"/>
                          </a:solidFill>
                          <a:latin typeface="Calibri"/>
                        </a:defRPr>
                      </a:lvl9pPr>
                    </a:lstStyle>
                    <a:p>
                      <a:pPr algn="ctr"/>
                      <a:endParaRPr lang="en-US" sz="1400" dirty="0">
                        <a:latin typeface="Montserrat Light" panose="00000400000000000000" pitchFamily="2"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63759"/>
                    </a:solidFill>
                  </a:tcPr>
                </a:tc>
                <a:tc>
                  <a:txBody>
                    <a:bodyPr/>
                    <a:lstStyle>
                      <a:lvl1pPr marL="0" algn="l" defTabSz="1018824" rtl="0" eaLnBrk="1" latinLnBrk="0" hangingPunct="1">
                        <a:defRPr sz="2000" b="1" kern="1200">
                          <a:solidFill>
                            <a:schemeClr val="lt1"/>
                          </a:solidFill>
                          <a:latin typeface="Calibri"/>
                        </a:defRPr>
                      </a:lvl1pPr>
                      <a:lvl2pPr marL="509412" algn="l" defTabSz="1018824" rtl="0" eaLnBrk="1" latinLnBrk="0" hangingPunct="1">
                        <a:defRPr sz="2000" b="1" kern="1200">
                          <a:solidFill>
                            <a:schemeClr val="lt1"/>
                          </a:solidFill>
                          <a:latin typeface="Calibri"/>
                        </a:defRPr>
                      </a:lvl2pPr>
                      <a:lvl3pPr marL="1018824" algn="l" defTabSz="1018824" rtl="0" eaLnBrk="1" latinLnBrk="0" hangingPunct="1">
                        <a:defRPr sz="2000" b="1" kern="1200">
                          <a:solidFill>
                            <a:schemeClr val="lt1"/>
                          </a:solidFill>
                          <a:latin typeface="Calibri"/>
                        </a:defRPr>
                      </a:lvl3pPr>
                      <a:lvl4pPr marL="1528237" algn="l" defTabSz="1018824" rtl="0" eaLnBrk="1" latinLnBrk="0" hangingPunct="1">
                        <a:defRPr sz="2000" b="1" kern="1200">
                          <a:solidFill>
                            <a:schemeClr val="lt1"/>
                          </a:solidFill>
                          <a:latin typeface="Calibri"/>
                        </a:defRPr>
                      </a:lvl4pPr>
                      <a:lvl5pPr marL="2037649" algn="l" defTabSz="1018824" rtl="0" eaLnBrk="1" latinLnBrk="0" hangingPunct="1">
                        <a:defRPr sz="2000" b="1" kern="1200">
                          <a:solidFill>
                            <a:schemeClr val="lt1"/>
                          </a:solidFill>
                          <a:latin typeface="Calibri"/>
                        </a:defRPr>
                      </a:lvl5pPr>
                      <a:lvl6pPr marL="2547061" algn="l" defTabSz="1018824" rtl="0" eaLnBrk="1" latinLnBrk="0" hangingPunct="1">
                        <a:defRPr sz="2000" b="1" kern="1200">
                          <a:solidFill>
                            <a:schemeClr val="lt1"/>
                          </a:solidFill>
                          <a:latin typeface="Calibri"/>
                        </a:defRPr>
                      </a:lvl6pPr>
                      <a:lvl7pPr marL="3056473" algn="l" defTabSz="1018824" rtl="0" eaLnBrk="1" latinLnBrk="0" hangingPunct="1">
                        <a:defRPr sz="2000" b="1" kern="1200">
                          <a:solidFill>
                            <a:schemeClr val="lt1"/>
                          </a:solidFill>
                          <a:latin typeface="Calibri"/>
                        </a:defRPr>
                      </a:lvl7pPr>
                      <a:lvl8pPr marL="3565886" algn="l" defTabSz="1018824" rtl="0" eaLnBrk="1" latinLnBrk="0" hangingPunct="1">
                        <a:defRPr sz="2000" b="1" kern="1200">
                          <a:solidFill>
                            <a:schemeClr val="lt1"/>
                          </a:solidFill>
                          <a:latin typeface="Calibri"/>
                        </a:defRPr>
                      </a:lvl8pPr>
                      <a:lvl9pPr marL="4075298" algn="l" defTabSz="1018824" rtl="0" eaLnBrk="1" latinLnBrk="0" hangingPunct="1">
                        <a:defRPr sz="2000" b="1" kern="1200">
                          <a:solidFill>
                            <a:schemeClr val="lt1"/>
                          </a:solidFill>
                          <a:latin typeface="Calibri"/>
                        </a:defRPr>
                      </a:lvl9pPr>
                    </a:lstStyle>
                    <a:p>
                      <a:pPr algn="ctr"/>
                      <a:r>
                        <a:rPr lang="en-US" sz="1400" b="1" i="0" dirty="0">
                          <a:latin typeface="Montserrat SemiBold" pitchFamily="2" charset="77"/>
                        </a:rPr>
                        <a:t>SPX</a:t>
                      </a: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63759"/>
                    </a:solidFill>
                  </a:tcPr>
                </a:tc>
                <a:tc>
                  <a:txBody>
                    <a:bodyPr/>
                    <a:lstStyle>
                      <a:lvl1pPr marL="0" algn="l" defTabSz="1018824" rtl="0" eaLnBrk="1" latinLnBrk="0" hangingPunct="1">
                        <a:defRPr sz="2000" b="1" kern="1200">
                          <a:solidFill>
                            <a:schemeClr val="lt1"/>
                          </a:solidFill>
                          <a:latin typeface="Calibri"/>
                        </a:defRPr>
                      </a:lvl1pPr>
                      <a:lvl2pPr marL="509412" algn="l" defTabSz="1018824" rtl="0" eaLnBrk="1" latinLnBrk="0" hangingPunct="1">
                        <a:defRPr sz="2000" b="1" kern="1200">
                          <a:solidFill>
                            <a:schemeClr val="lt1"/>
                          </a:solidFill>
                          <a:latin typeface="Calibri"/>
                        </a:defRPr>
                      </a:lvl2pPr>
                      <a:lvl3pPr marL="1018824" algn="l" defTabSz="1018824" rtl="0" eaLnBrk="1" latinLnBrk="0" hangingPunct="1">
                        <a:defRPr sz="2000" b="1" kern="1200">
                          <a:solidFill>
                            <a:schemeClr val="lt1"/>
                          </a:solidFill>
                          <a:latin typeface="Calibri"/>
                        </a:defRPr>
                      </a:lvl3pPr>
                      <a:lvl4pPr marL="1528237" algn="l" defTabSz="1018824" rtl="0" eaLnBrk="1" latinLnBrk="0" hangingPunct="1">
                        <a:defRPr sz="2000" b="1" kern="1200">
                          <a:solidFill>
                            <a:schemeClr val="lt1"/>
                          </a:solidFill>
                          <a:latin typeface="Calibri"/>
                        </a:defRPr>
                      </a:lvl4pPr>
                      <a:lvl5pPr marL="2037649" algn="l" defTabSz="1018824" rtl="0" eaLnBrk="1" latinLnBrk="0" hangingPunct="1">
                        <a:defRPr sz="2000" b="1" kern="1200">
                          <a:solidFill>
                            <a:schemeClr val="lt1"/>
                          </a:solidFill>
                          <a:latin typeface="Calibri"/>
                        </a:defRPr>
                      </a:lvl5pPr>
                      <a:lvl6pPr marL="2547061" algn="l" defTabSz="1018824" rtl="0" eaLnBrk="1" latinLnBrk="0" hangingPunct="1">
                        <a:defRPr sz="2000" b="1" kern="1200">
                          <a:solidFill>
                            <a:schemeClr val="lt1"/>
                          </a:solidFill>
                          <a:latin typeface="Calibri"/>
                        </a:defRPr>
                      </a:lvl6pPr>
                      <a:lvl7pPr marL="3056473" algn="l" defTabSz="1018824" rtl="0" eaLnBrk="1" latinLnBrk="0" hangingPunct="1">
                        <a:defRPr sz="2000" b="1" kern="1200">
                          <a:solidFill>
                            <a:schemeClr val="lt1"/>
                          </a:solidFill>
                          <a:latin typeface="Calibri"/>
                        </a:defRPr>
                      </a:lvl7pPr>
                      <a:lvl8pPr marL="3565886" algn="l" defTabSz="1018824" rtl="0" eaLnBrk="1" latinLnBrk="0" hangingPunct="1">
                        <a:defRPr sz="2000" b="1" kern="1200">
                          <a:solidFill>
                            <a:schemeClr val="lt1"/>
                          </a:solidFill>
                          <a:latin typeface="Calibri"/>
                        </a:defRPr>
                      </a:lvl8pPr>
                      <a:lvl9pPr marL="4075298" algn="l" defTabSz="1018824" rtl="0" eaLnBrk="1" latinLnBrk="0" hangingPunct="1">
                        <a:defRPr sz="2000" b="1" kern="1200">
                          <a:solidFill>
                            <a:schemeClr val="lt1"/>
                          </a:solidFill>
                          <a:latin typeface="Calibri"/>
                        </a:defRPr>
                      </a:lvl9pPr>
                    </a:lstStyle>
                    <a:p>
                      <a:pPr algn="ctr"/>
                      <a:r>
                        <a:rPr lang="en-US" sz="1400" b="1" i="0" dirty="0">
                          <a:latin typeface="Montserrat SemiBold" pitchFamily="2" charset="77"/>
                        </a:rPr>
                        <a:t>Gold</a:t>
                      </a: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63759"/>
                    </a:solidFill>
                  </a:tcPr>
                </a:tc>
                <a:tc>
                  <a:txBody>
                    <a:bodyPr/>
                    <a:lstStyle>
                      <a:lvl1pPr marL="0" algn="l" defTabSz="1018824" rtl="0" eaLnBrk="1" latinLnBrk="0" hangingPunct="1">
                        <a:defRPr sz="2000" b="1" kern="1200">
                          <a:solidFill>
                            <a:schemeClr val="lt1"/>
                          </a:solidFill>
                          <a:latin typeface="Calibri"/>
                        </a:defRPr>
                      </a:lvl1pPr>
                      <a:lvl2pPr marL="509412" algn="l" defTabSz="1018824" rtl="0" eaLnBrk="1" latinLnBrk="0" hangingPunct="1">
                        <a:defRPr sz="2000" b="1" kern="1200">
                          <a:solidFill>
                            <a:schemeClr val="lt1"/>
                          </a:solidFill>
                          <a:latin typeface="Calibri"/>
                        </a:defRPr>
                      </a:lvl2pPr>
                      <a:lvl3pPr marL="1018824" algn="l" defTabSz="1018824" rtl="0" eaLnBrk="1" latinLnBrk="0" hangingPunct="1">
                        <a:defRPr sz="2000" b="1" kern="1200">
                          <a:solidFill>
                            <a:schemeClr val="lt1"/>
                          </a:solidFill>
                          <a:latin typeface="Calibri"/>
                        </a:defRPr>
                      </a:lvl3pPr>
                      <a:lvl4pPr marL="1528237" algn="l" defTabSz="1018824" rtl="0" eaLnBrk="1" latinLnBrk="0" hangingPunct="1">
                        <a:defRPr sz="2000" b="1" kern="1200">
                          <a:solidFill>
                            <a:schemeClr val="lt1"/>
                          </a:solidFill>
                          <a:latin typeface="Calibri"/>
                        </a:defRPr>
                      </a:lvl4pPr>
                      <a:lvl5pPr marL="2037649" algn="l" defTabSz="1018824" rtl="0" eaLnBrk="1" latinLnBrk="0" hangingPunct="1">
                        <a:defRPr sz="2000" b="1" kern="1200">
                          <a:solidFill>
                            <a:schemeClr val="lt1"/>
                          </a:solidFill>
                          <a:latin typeface="Calibri"/>
                        </a:defRPr>
                      </a:lvl5pPr>
                      <a:lvl6pPr marL="2547061" algn="l" defTabSz="1018824" rtl="0" eaLnBrk="1" latinLnBrk="0" hangingPunct="1">
                        <a:defRPr sz="2000" b="1" kern="1200">
                          <a:solidFill>
                            <a:schemeClr val="lt1"/>
                          </a:solidFill>
                          <a:latin typeface="Calibri"/>
                        </a:defRPr>
                      </a:lvl6pPr>
                      <a:lvl7pPr marL="3056473" algn="l" defTabSz="1018824" rtl="0" eaLnBrk="1" latinLnBrk="0" hangingPunct="1">
                        <a:defRPr sz="2000" b="1" kern="1200">
                          <a:solidFill>
                            <a:schemeClr val="lt1"/>
                          </a:solidFill>
                          <a:latin typeface="Calibri"/>
                        </a:defRPr>
                      </a:lvl7pPr>
                      <a:lvl8pPr marL="3565886" algn="l" defTabSz="1018824" rtl="0" eaLnBrk="1" latinLnBrk="0" hangingPunct="1">
                        <a:defRPr sz="2000" b="1" kern="1200">
                          <a:solidFill>
                            <a:schemeClr val="lt1"/>
                          </a:solidFill>
                          <a:latin typeface="Calibri"/>
                        </a:defRPr>
                      </a:lvl8pPr>
                      <a:lvl9pPr marL="4075298" algn="l" defTabSz="1018824" rtl="0" eaLnBrk="1" latinLnBrk="0" hangingPunct="1">
                        <a:defRPr sz="2000" b="1" kern="1200">
                          <a:solidFill>
                            <a:schemeClr val="lt1"/>
                          </a:solidFill>
                          <a:latin typeface="Calibri"/>
                        </a:defRPr>
                      </a:lvl9pPr>
                    </a:lstStyle>
                    <a:p>
                      <a:pPr algn="ctr"/>
                      <a:r>
                        <a:rPr lang="en-US" sz="1400" b="1" i="0" dirty="0">
                          <a:latin typeface="Montserrat SemiBold" pitchFamily="2" charset="77"/>
                        </a:rPr>
                        <a:t>Oil</a:t>
                      </a: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63759"/>
                    </a:solidFill>
                  </a:tcPr>
                </a:tc>
                <a:tc>
                  <a:txBody>
                    <a:bodyPr/>
                    <a:lstStyle>
                      <a:lvl1pPr marL="0" algn="l" defTabSz="1018824" rtl="0" eaLnBrk="1" latinLnBrk="0" hangingPunct="1">
                        <a:defRPr sz="2000" b="1" kern="1200">
                          <a:solidFill>
                            <a:schemeClr val="lt1"/>
                          </a:solidFill>
                          <a:latin typeface="Calibri"/>
                        </a:defRPr>
                      </a:lvl1pPr>
                      <a:lvl2pPr marL="509412" algn="l" defTabSz="1018824" rtl="0" eaLnBrk="1" latinLnBrk="0" hangingPunct="1">
                        <a:defRPr sz="2000" b="1" kern="1200">
                          <a:solidFill>
                            <a:schemeClr val="lt1"/>
                          </a:solidFill>
                          <a:latin typeface="Calibri"/>
                        </a:defRPr>
                      </a:lvl2pPr>
                      <a:lvl3pPr marL="1018824" algn="l" defTabSz="1018824" rtl="0" eaLnBrk="1" latinLnBrk="0" hangingPunct="1">
                        <a:defRPr sz="2000" b="1" kern="1200">
                          <a:solidFill>
                            <a:schemeClr val="lt1"/>
                          </a:solidFill>
                          <a:latin typeface="Calibri"/>
                        </a:defRPr>
                      </a:lvl3pPr>
                      <a:lvl4pPr marL="1528237" algn="l" defTabSz="1018824" rtl="0" eaLnBrk="1" latinLnBrk="0" hangingPunct="1">
                        <a:defRPr sz="2000" b="1" kern="1200">
                          <a:solidFill>
                            <a:schemeClr val="lt1"/>
                          </a:solidFill>
                          <a:latin typeface="Calibri"/>
                        </a:defRPr>
                      </a:lvl4pPr>
                      <a:lvl5pPr marL="2037649" algn="l" defTabSz="1018824" rtl="0" eaLnBrk="1" latinLnBrk="0" hangingPunct="1">
                        <a:defRPr sz="2000" b="1" kern="1200">
                          <a:solidFill>
                            <a:schemeClr val="lt1"/>
                          </a:solidFill>
                          <a:latin typeface="Calibri"/>
                        </a:defRPr>
                      </a:lvl5pPr>
                      <a:lvl6pPr marL="2547061" algn="l" defTabSz="1018824" rtl="0" eaLnBrk="1" latinLnBrk="0" hangingPunct="1">
                        <a:defRPr sz="2000" b="1" kern="1200">
                          <a:solidFill>
                            <a:schemeClr val="lt1"/>
                          </a:solidFill>
                          <a:latin typeface="Calibri"/>
                        </a:defRPr>
                      </a:lvl6pPr>
                      <a:lvl7pPr marL="3056473" algn="l" defTabSz="1018824" rtl="0" eaLnBrk="1" latinLnBrk="0" hangingPunct="1">
                        <a:defRPr sz="2000" b="1" kern="1200">
                          <a:solidFill>
                            <a:schemeClr val="lt1"/>
                          </a:solidFill>
                          <a:latin typeface="Calibri"/>
                        </a:defRPr>
                      </a:lvl7pPr>
                      <a:lvl8pPr marL="3565886" algn="l" defTabSz="1018824" rtl="0" eaLnBrk="1" latinLnBrk="0" hangingPunct="1">
                        <a:defRPr sz="2000" b="1" kern="1200">
                          <a:solidFill>
                            <a:schemeClr val="lt1"/>
                          </a:solidFill>
                          <a:latin typeface="Calibri"/>
                        </a:defRPr>
                      </a:lvl8pPr>
                      <a:lvl9pPr marL="4075298" algn="l" defTabSz="1018824" rtl="0" eaLnBrk="1" latinLnBrk="0" hangingPunct="1">
                        <a:defRPr sz="2000" b="1" kern="1200">
                          <a:solidFill>
                            <a:schemeClr val="lt1"/>
                          </a:solidFill>
                          <a:latin typeface="Calibri"/>
                        </a:defRPr>
                      </a:lvl9pPr>
                    </a:lstStyle>
                    <a:p>
                      <a:pPr algn="ctr"/>
                      <a:r>
                        <a:rPr lang="en-US" sz="1400" b="1" i="0" dirty="0">
                          <a:latin typeface="Montserrat SemiBold" pitchFamily="2" charset="77"/>
                        </a:rPr>
                        <a:t>Bitcoin</a:t>
                      </a: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63759"/>
                    </a:solidFill>
                  </a:tcPr>
                </a:tc>
                <a:extLst>
                  <a:ext uri="{0D108BD9-81ED-4DB2-BD59-A6C34878D82A}">
                    <a16:rowId xmlns:a16="http://schemas.microsoft.com/office/drawing/2014/main" val="1793518610"/>
                  </a:ext>
                </a:extLst>
              </a:tr>
              <a:tr h="508000">
                <a:tc>
                  <a:txBody>
                    <a:bodyPr/>
                    <a:lstStyle>
                      <a:lvl1pPr marL="0" algn="l" defTabSz="1018824" rtl="0" eaLnBrk="1" latinLnBrk="0" hangingPunct="1">
                        <a:defRPr sz="2000" kern="1200">
                          <a:solidFill>
                            <a:schemeClr val="dk1"/>
                          </a:solidFill>
                          <a:latin typeface="Calibri"/>
                        </a:defRPr>
                      </a:lvl1pPr>
                      <a:lvl2pPr marL="509412" algn="l" defTabSz="1018824" rtl="0" eaLnBrk="1" latinLnBrk="0" hangingPunct="1">
                        <a:defRPr sz="2000" kern="1200">
                          <a:solidFill>
                            <a:schemeClr val="dk1"/>
                          </a:solidFill>
                          <a:latin typeface="Calibri"/>
                        </a:defRPr>
                      </a:lvl2pPr>
                      <a:lvl3pPr marL="1018824" algn="l" defTabSz="1018824" rtl="0" eaLnBrk="1" latinLnBrk="0" hangingPunct="1">
                        <a:defRPr sz="2000" kern="1200">
                          <a:solidFill>
                            <a:schemeClr val="dk1"/>
                          </a:solidFill>
                          <a:latin typeface="Calibri"/>
                        </a:defRPr>
                      </a:lvl3pPr>
                      <a:lvl4pPr marL="1528237" algn="l" defTabSz="1018824" rtl="0" eaLnBrk="1" latinLnBrk="0" hangingPunct="1">
                        <a:defRPr sz="2000" kern="1200">
                          <a:solidFill>
                            <a:schemeClr val="dk1"/>
                          </a:solidFill>
                          <a:latin typeface="Calibri"/>
                        </a:defRPr>
                      </a:lvl4pPr>
                      <a:lvl5pPr marL="2037649" algn="l" defTabSz="1018824" rtl="0" eaLnBrk="1" latinLnBrk="0" hangingPunct="1">
                        <a:defRPr sz="2000" kern="1200">
                          <a:solidFill>
                            <a:schemeClr val="dk1"/>
                          </a:solidFill>
                          <a:latin typeface="Calibri"/>
                        </a:defRPr>
                      </a:lvl5pPr>
                      <a:lvl6pPr marL="2547061" algn="l" defTabSz="1018824" rtl="0" eaLnBrk="1" latinLnBrk="0" hangingPunct="1">
                        <a:defRPr sz="2000" kern="1200">
                          <a:solidFill>
                            <a:schemeClr val="dk1"/>
                          </a:solidFill>
                          <a:latin typeface="Calibri"/>
                        </a:defRPr>
                      </a:lvl6pPr>
                      <a:lvl7pPr marL="3056473" algn="l" defTabSz="1018824" rtl="0" eaLnBrk="1" latinLnBrk="0" hangingPunct="1">
                        <a:defRPr sz="2000" kern="1200">
                          <a:solidFill>
                            <a:schemeClr val="dk1"/>
                          </a:solidFill>
                          <a:latin typeface="Calibri"/>
                        </a:defRPr>
                      </a:lvl7pPr>
                      <a:lvl8pPr marL="3565886" algn="l" defTabSz="1018824" rtl="0" eaLnBrk="1" latinLnBrk="0" hangingPunct="1">
                        <a:defRPr sz="2000" kern="1200">
                          <a:solidFill>
                            <a:schemeClr val="dk1"/>
                          </a:solidFill>
                          <a:latin typeface="Calibri"/>
                        </a:defRPr>
                      </a:lvl8pPr>
                      <a:lvl9pPr marL="4075298" algn="l" defTabSz="1018824" rtl="0" eaLnBrk="1" latinLnBrk="0" hangingPunct="1">
                        <a:defRPr sz="2000" kern="1200">
                          <a:solidFill>
                            <a:schemeClr val="dk1"/>
                          </a:solidFill>
                          <a:latin typeface="Calibri"/>
                        </a:defRPr>
                      </a:lvl9pPr>
                    </a:lstStyle>
                    <a:p>
                      <a:pPr algn="ctr"/>
                      <a:r>
                        <a:rPr lang="en-US" sz="1400" b="1" i="0" dirty="0">
                          <a:latin typeface="Montserrat SemiBold" pitchFamily="2" charset="77"/>
                        </a:rPr>
                        <a:t>SPX</a:t>
                      </a: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1018824" rtl="0" eaLnBrk="1" latinLnBrk="0" hangingPunct="1">
                        <a:defRPr sz="2000" kern="1200">
                          <a:solidFill>
                            <a:schemeClr val="dk1"/>
                          </a:solidFill>
                          <a:latin typeface="Calibri"/>
                        </a:defRPr>
                      </a:lvl1pPr>
                      <a:lvl2pPr marL="509412" algn="l" defTabSz="1018824" rtl="0" eaLnBrk="1" latinLnBrk="0" hangingPunct="1">
                        <a:defRPr sz="2000" kern="1200">
                          <a:solidFill>
                            <a:schemeClr val="dk1"/>
                          </a:solidFill>
                          <a:latin typeface="Calibri"/>
                        </a:defRPr>
                      </a:lvl2pPr>
                      <a:lvl3pPr marL="1018824" algn="l" defTabSz="1018824" rtl="0" eaLnBrk="1" latinLnBrk="0" hangingPunct="1">
                        <a:defRPr sz="2000" kern="1200">
                          <a:solidFill>
                            <a:schemeClr val="dk1"/>
                          </a:solidFill>
                          <a:latin typeface="Calibri"/>
                        </a:defRPr>
                      </a:lvl3pPr>
                      <a:lvl4pPr marL="1528237" algn="l" defTabSz="1018824" rtl="0" eaLnBrk="1" latinLnBrk="0" hangingPunct="1">
                        <a:defRPr sz="2000" kern="1200">
                          <a:solidFill>
                            <a:schemeClr val="dk1"/>
                          </a:solidFill>
                          <a:latin typeface="Calibri"/>
                        </a:defRPr>
                      </a:lvl4pPr>
                      <a:lvl5pPr marL="2037649" algn="l" defTabSz="1018824" rtl="0" eaLnBrk="1" latinLnBrk="0" hangingPunct="1">
                        <a:defRPr sz="2000" kern="1200">
                          <a:solidFill>
                            <a:schemeClr val="dk1"/>
                          </a:solidFill>
                          <a:latin typeface="Calibri"/>
                        </a:defRPr>
                      </a:lvl5pPr>
                      <a:lvl6pPr marL="2547061" algn="l" defTabSz="1018824" rtl="0" eaLnBrk="1" latinLnBrk="0" hangingPunct="1">
                        <a:defRPr sz="2000" kern="1200">
                          <a:solidFill>
                            <a:schemeClr val="dk1"/>
                          </a:solidFill>
                          <a:latin typeface="Calibri"/>
                        </a:defRPr>
                      </a:lvl6pPr>
                      <a:lvl7pPr marL="3056473" algn="l" defTabSz="1018824" rtl="0" eaLnBrk="1" latinLnBrk="0" hangingPunct="1">
                        <a:defRPr sz="2000" kern="1200">
                          <a:solidFill>
                            <a:schemeClr val="dk1"/>
                          </a:solidFill>
                          <a:latin typeface="Calibri"/>
                        </a:defRPr>
                      </a:lvl7pPr>
                      <a:lvl8pPr marL="3565886" algn="l" defTabSz="1018824" rtl="0" eaLnBrk="1" latinLnBrk="0" hangingPunct="1">
                        <a:defRPr sz="2000" kern="1200">
                          <a:solidFill>
                            <a:schemeClr val="dk1"/>
                          </a:solidFill>
                          <a:latin typeface="Calibri"/>
                        </a:defRPr>
                      </a:lvl8pPr>
                      <a:lvl9pPr marL="4075298" algn="l" defTabSz="1018824" rtl="0" eaLnBrk="1" latinLnBrk="0" hangingPunct="1">
                        <a:defRPr sz="2000" kern="1200">
                          <a:solidFill>
                            <a:schemeClr val="dk1"/>
                          </a:solidFill>
                          <a:latin typeface="Calibri"/>
                        </a:defRPr>
                      </a:lvl9pPr>
                    </a:lstStyle>
                    <a:p>
                      <a:pPr algn="ctr"/>
                      <a:r>
                        <a:rPr lang="en-US" sz="1400" dirty="0">
                          <a:latin typeface="Montserrat Light" panose="00000400000000000000" pitchFamily="2" charset="0"/>
                        </a:rPr>
                        <a:t>1.00</a:t>
                      </a: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1018824" rtl="0" eaLnBrk="1" latinLnBrk="0" hangingPunct="1">
                        <a:defRPr sz="2000" kern="1200">
                          <a:solidFill>
                            <a:schemeClr val="dk1"/>
                          </a:solidFill>
                          <a:latin typeface="Calibri"/>
                        </a:defRPr>
                      </a:lvl1pPr>
                      <a:lvl2pPr marL="509412" algn="l" defTabSz="1018824" rtl="0" eaLnBrk="1" latinLnBrk="0" hangingPunct="1">
                        <a:defRPr sz="2000" kern="1200">
                          <a:solidFill>
                            <a:schemeClr val="dk1"/>
                          </a:solidFill>
                          <a:latin typeface="Calibri"/>
                        </a:defRPr>
                      </a:lvl2pPr>
                      <a:lvl3pPr marL="1018824" algn="l" defTabSz="1018824" rtl="0" eaLnBrk="1" latinLnBrk="0" hangingPunct="1">
                        <a:defRPr sz="2000" kern="1200">
                          <a:solidFill>
                            <a:schemeClr val="dk1"/>
                          </a:solidFill>
                          <a:latin typeface="Calibri"/>
                        </a:defRPr>
                      </a:lvl3pPr>
                      <a:lvl4pPr marL="1528237" algn="l" defTabSz="1018824" rtl="0" eaLnBrk="1" latinLnBrk="0" hangingPunct="1">
                        <a:defRPr sz="2000" kern="1200">
                          <a:solidFill>
                            <a:schemeClr val="dk1"/>
                          </a:solidFill>
                          <a:latin typeface="Calibri"/>
                        </a:defRPr>
                      </a:lvl4pPr>
                      <a:lvl5pPr marL="2037649" algn="l" defTabSz="1018824" rtl="0" eaLnBrk="1" latinLnBrk="0" hangingPunct="1">
                        <a:defRPr sz="2000" kern="1200">
                          <a:solidFill>
                            <a:schemeClr val="dk1"/>
                          </a:solidFill>
                          <a:latin typeface="Calibri"/>
                        </a:defRPr>
                      </a:lvl5pPr>
                      <a:lvl6pPr marL="2547061" algn="l" defTabSz="1018824" rtl="0" eaLnBrk="1" latinLnBrk="0" hangingPunct="1">
                        <a:defRPr sz="2000" kern="1200">
                          <a:solidFill>
                            <a:schemeClr val="dk1"/>
                          </a:solidFill>
                          <a:latin typeface="Calibri"/>
                        </a:defRPr>
                      </a:lvl6pPr>
                      <a:lvl7pPr marL="3056473" algn="l" defTabSz="1018824" rtl="0" eaLnBrk="1" latinLnBrk="0" hangingPunct="1">
                        <a:defRPr sz="2000" kern="1200">
                          <a:solidFill>
                            <a:schemeClr val="dk1"/>
                          </a:solidFill>
                          <a:latin typeface="Calibri"/>
                        </a:defRPr>
                      </a:lvl7pPr>
                      <a:lvl8pPr marL="3565886" algn="l" defTabSz="1018824" rtl="0" eaLnBrk="1" latinLnBrk="0" hangingPunct="1">
                        <a:defRPr sz="2000" kern="1200">
                          <a:solidFill>
                            <a:schemeClr val="dk1"/>
                          </a:solidFill>
                          <a:latin typeface="Calibri"/>
                        </a:defRPr>
                      </a:lvl8pPr>
                      <a:lvl9pPr marL="4075298" algn="l" defTabSz="1018824" rtl="0" eaLnBrk="1" latinLnBrk="0" hangingPunct="1">
                        <a:defRPr sz="2000" kern="1200">
                          <a:solidFill>
                            <a:schemeClr val="dk1"/>
                          </a:solidFill>
                          <a:latin typeface="Calibri"/>
                        </a:defRPr>
                      </a:lvl9pPr>
                    </a:lstStyle>
                    <a:p>
                      <a:pPr algn="ctr"/>
                      <a:r>
                        <a:rPr lang="en-US" sz="1400" dirty="0">
                          <a:solidFill>
                            <a:schemeClr val="tx1"/>
                          </a:solidFill>
                          <a:latin typeface="Montserrat Light" panose="00000400000000000000" pitchFamily="2" charset="0"/>
                        </a:rPr>
                        <a:t>0.09</a:t>
                      </a: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solidFill>
                  </a:tcPr>
                </a:tc>
                <a:tc>
                  <a:txBody>
                    <a:bodyPr/>
                    <a:lstStyle>
                      <a:lvl1pPr marL="0" algn="l" defTabSz="1018824" rtl="0" eaLnBrk="1" latinLnBrk="0" hangingPunct="1">
                        <a:defRPr sz="2000" kern="1200">
                          <a:solidFill>
                            <a:schemeClr val="dk1"/>
                          </a:solidFill>
                          <a:latin typeface="Calibri"/>
                        </a:defRPr>
                      </a:lvl1pPr>
                      <a:lvl2pPr marL="509412" algn="l" defTabSz="1018824" rtl="0" eaLnBrk="1" latinLnBrk="0" hangingPunct="1">
                        <a:defRPr sz="2000" kern="1200">
                          <a:solidFill>
                            <a:schemeClr val="dk1"/>
                          </a:solidFill>
                          <a:latin typeface="Calibri"/>
                        </a:defRPr>
                      </a:lvl2pPr>
                      <a:lvl3pPr marL="1018824" algn="l" defTabSz="1018824" rtl="0" eaLnBrk="1" latinLnBrk="0" hangingPunct="1">
                        <a:defRPr sz="2000" kern="1200">
                          <a:solidFill>
                            <a:schemeClr val="dk1"/>
                          </a:solidFill>
                          <a:latin typeface="Calibri"/>
                        </a:defRPr>
                      </a:lvl3pPr>
                      <a:lvl4pPr marL="1528237" algn="l" defTabSz="1018824" rtl="0" eaLnBrk="1" latinLnBrk="0" hangingPunct="1">
                        <a:defRPr sz="2000" kern="1200">
                          <a:solidFill>
                            <a:schemeClr val="dk1"/>
                          </a:solidFill>
                          <a:latin typeface="Calibri"/>
                        </a:defRPr>
                      </a:lvl4pPr>
                      <a:lvl5pPr marL="2037649" algn="l" defTabSz="1018824" rtl="0" eaLnBrk="1" latinLnBrk="0" hangingPunct="1">
                        <a:defRPr sz="2000" kern="1200">
                          <a:solidFill>
                            <a:schemeClr val="dk1"/>
                          </a:solidFill>
                          <a:latin typeface="Calibri"/>
                        </a:defRPr>
                      </a:lvl5pPr>
                      <a:lvl6pPr marL="2547061" algn="l" defTabSz="1018824" rtl="0" eaLnBrk="1" latinLnBrk="0" hangingPunct="1">
                        <a:defRPr sz="2000" kern="1200">
                          <a:solidFill>
                            <a:schemeClr val="dk1"/>
                          </a:solidFill>
                          <a:latin typeface="Calibri"/>
                        </a:defRPr>
                      </a:lvl6pPr>
                      <a:lvl7pPr marL="3056473" algn="l" defTabSz="1018824" rtl="0" eaLnBrk="1" latinLnBrk="0" hangingPunct="1">
                        <a:defRPr sz="2000" kern="1200">
                          <a:solidFill>
                            <a:schemeClr val="dk1"/>
                          </a:solidFill>
                          <a:latin typeface="Calibri"/>
                        </a:defRPr>
                      </a:lvl7pPr>
                      <a:lvl8pPr marL="3565886" algn="l" defTabSz="1018824" rtl="0" eaLnBrk="1" latinLnBrk="0" hangingPunct="1">
                        <a:defRPr sz="2000" kern="1200">
                          <a:solidFill>
                            <a:schemeClr val="dk1"/>
                          </a:solidFill>
                          <a:latin typeface="Calibri"/>
                        </a:defRPr>
                      </a:lvl8pPr>
                      <a:lvl9pPr marL="4075298" algn="l" defTabSz="1018824" rtl="0" eaLnBrk="1" latinLnBrk="0" hangingPunct="1">
                        <a:defRPr sz="2000" kern="1200">
                          <a:solidFill>
                            <a:schemeClr val="dk1"/>
                          </a:solidFill>
                          <a:latin typeface="Calibri"/>
                        </a:defRPr>
                      </a:lvl9pPr>
                    </a:lstStyle>
                    <a:p>
                      <a:pPr algn="ctr"/>
                      <a:r>
                        <a:rPr lang="en-US" sz="1400" dirty="0">
                          <a:solidFill>
                            <a:schemeClr val="tx1"/>
                          </a:solidFill>
                          <a:latin typeface="Montserrat Light" panose="00000400000000000000" pitchFamily="2" charset="0"/>
                        </a:rPr>
                        <a:t>0.32</a:t>
                      </a: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solidFill>
                  </a:tcPr>
                </a:tc>
                <a:tc>
                  <a:txBody>
                    <a:bodyPr/>
                    <a:lstStyle>
                      <a:lvl1pPr marL="0" algn="l" defTabSz="1018824" rtl="0" eaLnBrk="1" latinLnBrk="0" hangingPunct="1">
                        <a:defRPr sz="2000" kern="1200">
                          <a:solidFill>
                            <a:schemeClr val="dk1"/>
                          </a:solidFill>
                          <a:latin typeface="Calibri"/>
                        </a:defRPr>
                      </a:lvl1pPr>
                      <a:lvl2pPr marL="509412" algn="l" defTabSz="1018824" rtl="0" eaLnBrk="1" latinLnBrk="0" hangingPunct="1">
                        <a:defRPr sz="2000" kern="1200">
                          <a:solidFill>
                            <a:schemeClr val="dk1"/>
                          </a:solidFill>
                          <a:latin typeface="Calibri"/>
                        </a:defRPr>
                      </a:lvl2pPr>
                      <a:lvl3pPr marL="1018824" algn="l" defTabSz="1018824" rtl="0" eaLnBrk="1" latinLnBrk="0" hangingPunct="1">
                        <a:defRPr sz="2000" kern="1200">
                          <a:solidFill>
                            <a:schemeClr val="dk1"/>
                          </a:solidFill>
                          <a:latin typeface="Calibri"/>
                        </a:defRPr>
                      </a:lvl3pPr>
                      <a:lvl4pPr marL="1528237" algn="l" defTabSz="1018824" rtl="0" eaLnBrk="1" latinLnBrk="0" hangingPunct="1">
                        <a:defRPr sz="2000" kern="1200">
                          <a:solidFill>
                            <a:schemeClr val="dk1"/>
                          </a:solidFill>
                          <a:latin typeface="Calibri"/>
                        </a:defRPr>
                      </a:lvl4pPr>
                      <a:lvl5pPr marL="2037649" algn="l" defTabSz="1018824" rtl="0" eaLnBrk="1" latinLnBrk="0" hangingPunct="1">
                        <a:defRPr sz="2000" kern="1200">
                          <a:solidFill>
                            <a:schemeClr val="dk1"/>
                          </a:solidFill>
                          <a:latin typeface="Calibri"/>
                        </a:defRPr>
                      </a:lvl5pPr>
                      <a:lvl6pPr marL="2547061" algn="l" defTabSz="1018824" rtl="0" eaLnBrk="1" latinLnBrk="0" hangingPunct="1">
                        <a:defRPr sz="2000" kern="1200">
                          <a:solidFill>
                            <a:schemeClr val="dk1"/>
                          </a:solidFill>
                          <a:latin typeface="Calibri"/>
                        </a:defRPr>
                      </a:lvl6pPr>
                      <a:lvl7pPr marL="3056473" algn="l" defTabSz="1018824" rtl="0" eaLnBrk="1" latinLnBrk="0" hangingPunct="1">
                        <a:defRPr sz="2000" kern="1200">
                          <a:solidFill>
                            <a:schemeClr val="dk1"/>
                          </a:solidFill>
                          <a:latin typeface="Calibri"/>
                        </a:defRPr>
                      </a:lvl7pPr>
                      <a:lvl8pPr marL="3565886" algn="l" defTabSz="1018824" rtl="0" eaLnBrk="1" latinLnBrk="0" hangingPunct="1">
                        <a:defRPr sz="2000" kern="1200">
                          <a:solidFill>
                            <a:schemeClr val="dk1"/>
                          </a:solidFill>
                          <a:latin typeface="Calibri"/>
                        </a:defRPr>
                      </a:lvl8pPr>
                      <a:lvl9pPr marL="4075298" algn="l" defTabSz="1018824" rtl="0" eaLnBrk="1" latinLnBrk="0" hangingPunct="1">
                        <a:defRPr sz="2000" kern="1200">
                          <a:solidFill>
                            <a:schemeClr val="dk1"/>
                          </a:solidFill>
                          <a:latin typeface="Calibri"/>
                        </a:defRPr>
                      </a:lvl9pPr>
                    </a:lstStyle>
                    <a:p>
                      <a:pPr algn="ctr"/>
                      <a:r>
                        <a:rPr lang="en-US" sz="1400" dirty="0">
                          <a:solidFill>
                            <a:schemeClr val="tx1"/>
                          </a:solidFill>
                          <a:latin typeface="Montserrat Light" panose="00000400000000000000" pitchFamily="2" charset="0"/>
                        </a:rPr>
                        <a:t>0.11</a:t>
                      </a: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solidFill>
                  </a:tcPr>
                </a:tc>
                <a:extLst>
                  <a:ext uri="{0D108BD9-81ED-4DB2-BD59-A6C34878D82A}">
                    <a16:rowId xmlns:a16="http://schemas.microsoft.com/office/drawing/2014/main" val="2987980770"/>
                  </a:ext>
                </a:extLst>
              </a:tr>
              <a:tr h="508000">
                <a:tc>
                  <a:txBody>
                    <a:bodyPr/>
                    <a:lstStyle>
                      <a:lvl1pPr marL="0" algn="l" defTabSz="1018824" rtl="0" eaLnBrk="1" latinLnBrk="0" hangingPunct="1">
                        <a:defRPr sz="2000" kern="1200">
                          <a:solidFill>
                            <a:schemeClr val="dk1"/>
                          </a:solidFill>
                          <a:latin typeface="Calibri"/>
                        </a:defRPr>
                      </a:lvl1pPr>
                      <a:lvl2pPr marL="509412" algn="l" defTabSz="1018824" rtl="0" eaLnBrk="1" latinLnBrk="0" hangingPunct="1">
                        <a:defRPr sz="2000" kern="1200">
                          <a:solidFill>
                            <a:schemeClr val="dk1"/>
                          </a:solidFill>
                          <a:latin typeface="Calibri"/>
                        </a:defRPr>
                      </a:lvl2pPr>
                      <a:lvl3pPr marL="1018824" algn="l" defTabSz="1018824" rtl="0" eaLnBrk="1" latinLnBrk="0" hangingPunct="1">
                        <a:defRPr sz="2000" kern="1200">
                          <a:solidFill>
                            <a:schemeClr val="dk1"/>
                          </a:solidFill>
                          <a:latin typeface="Calibri"/>
                        </a:defRPr>
                      </a:lvl3pPr>
                      <a:lvl4pPr marL="1528237" algn="l" defTabSz="1018824" rtl="0" eaLnBrk="1" latinLnBrk="0" hangingPunct="1">
                        <a:defRPr sz="2000" kern="1200">
                          <a:solidFill>
                            <a:schemeClr val="dk1"/>
                          </a:solidFill>
                          <a:latin typeface="Calibri"/>
                        </a:defRPr>
                      </a:lvl4pPr>
                      <a:lvl5pPr marL="2037649" algn="l" defTabSz="1018824" rtl="0" eaLnBrk="1" latinLnBrk="0" hangingPunct="1">
                        <a:defRPr sz="2000" kern="1200">
                          <a:solidFill>
                            <a:schemeClr val="dk1"/>
                          </a:solidFill>
                          <a:latin typeface="Calibri"/>
                        </a:defRPr>
                      </a:lvl5pPr>
                      <a:lvl6pPr marL="2547061" algn="l" defTabSz="1018824" rtl="0" eaLnBrk="1" latinLnBrk="0" hangingPunct="1">
                        <a:defRPr sz="2000" kern="1200">
                          <a:solidFill>
                            <a:schemeClr val="dk1"/>
                          </a:solidFill>
                          <a:latin typeface="Calibri"/>
                        </a:defRPr>
                      </a:lvl6pPr>
                      <a:lvl7pPr marL="3056473" algn="l" defTabSz="1018824" rtl="0" eaLnBrk="1" latinLnBrk="0" hangingPunct="1">
                        <a:defRPr sz="2000" kern="1200">
                          <a:solidFill>
                            <a:schemeClr val="dk1"/>
                          </a:solidFill>
                          <a:latin typeface="Calibri"/>
                        </a:defRPr>
                      </a:lvl7pPr>
                      <a:lvl8pPr marL="3565886" algn="l" defTabSz="1018824" rtl="0" eaLnBrk="1" latinLnBrk="0" hangingPunct="1">
                        <a:defRPr sz="2000" kern="1200">
                          <a:solidFill>
                            <a:schemeClr val="dk1"/>
                          </a:solidFill>
                          <a:latin typeface="Calibri"/>
                        </a:defRPr>
                      </a:lvl8pPr>
                      <a:lvl9pPr marL="4075298" algn="l" defTabSz="1018824" rtl="0" eaLnBrk="1" latinLnBrk="0" hangingPunct="1">
                        <a:defRPr sz="2000" kern="1200">
                          <a:solidFill>
                            <a:schemeClr val="dk1"/>
                          </a:solidFill>
                          <a:latin typeface="Calibri"/>
                        </a:defRPr>
                      </a:lvl9pPr>
                    </a:lstStyle>
                    <a:p>
                      <a:pPr algn="ctr"/>
                      <a:r>
                        <a:rPr lang="en-US" sz="1400" b="1" i="0" dirty="0">
                          <a:latin typeface="Montserrat SemiBold" pitchFamily="2" charset="77"/>
                        </a:rPr>
                        <a:t>Gold</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1018824" rtl="0" eaLnBrk="1" latinLnBrk="0" hangingPunct="1">
                        <a:defRPr sz="2000" kern="1200">
                          <a:solidFill>
                            <a:schemeClr val="dk1"/>
                          </a:solidFill>
                          <a:latin typeface="Calibri"/>
                        </a:defRPr>
                      </a:lvl1pPr>
                      <a:lvl2pPr marL="509412" algn="l" defTabSz="1018824" rtl="0" eaLnBrk="1" latinLnBrk="0" hangingPunct="1">
                        <a:defRPr sz="2000" kern="1200">
                          <a:solidFill>
                            <a:schemeClr val="dk1"/>
                          </a:solidFill>
                          <a:latin typeface="Calibri"/>
                        </a:defRPr>
                      </a:lvl2pPr>
                      <a:lvl3pPr marL="1018824" algn="l" defTabSz="1018824" rtl="0" eaLnBrk="1" latinLnBrk="0" hangingPunct="1">
                        <a:defRPr sz="2000" kern="1200">
                          <a:solidFill>
                            <a:schemeClr val="dk1"/>
                          </a:solidFill>
                          <a:latin typeface="Calibri"/>
                        </a:defRPr>
                      </a:lvl3pPr>
                      <a:lvl4pPr marL="1528237" algn="l" defTabSz="1018824" rtl="0" eaLnBrk="1" latinLnBrk="0" hangingPunct="1">
                        <a:defRPr sz="2000" kern="1200">
                          <a:solidFill>
                            <a:schemeClr val="dk1"/>
                          </a:solidFill>
                          <a:latin typeface="Calibri"/>
                        </a:defRPr>
                      </a:lvl4pPr>
                      <a:lvl5pPr marL="2037649" algn="l" defTabSz="1018824" rtl="0" eaLnBrk="1" latinLnBrk="0" hangingPunct="1">
                        <a:defRPr sz="2000" kern="1200">
                          <a:solidFill>
                            <a:schemeClr val="dk1"/>
                          </a:solidFill>
                          <a:latin typeface="Calibri"/>
                        </a:defRPr>
                      </a:lvl5pPr>
                      <a:lvl6pPr marL="2547061" algn="l" defTabSz="1018824" rtl="0" eaLnBrk="1" latinLnBrk="0" hangingPunct="1">
                        <a:defRPr sz="2000" kern="1200">
                          <a:solidFill>
                            <a:schemeClr val="dk1"/>
                          </a:solidFill>
                          <a:latin typeface="Calibri"/>
                        </a:defRPr>
                      </a:lvl6pPr>
                      <a:lvl7pPr marL="3056473" algn="l" defTabSz="1018824" rtl="0" eaLnBrk="1" latinLnBrk="0" hangingPunct="1">
                        <a:defRPr sz="2000" kern="1200">
                          <a:solidFill>
                            <a:schemeClr val="dk1"/>
                          </a:solidFill>
                          <a:latin typeface="Calibri"/>
                        </a:defRPr>
                      </a:lvl7pPr>
                      <a:lvl8pPr marL="3565886" algn="l" defTabSz="1018824" rtl="0" eaLnBrk="1" latinLnBrk="0" hangingPunct="1">
                        <a:defRPr sz="2000" kern="1200">
                          <a:solidFill>
                            <a:schemeClr val="dk1"/>
                          </a:solidFill>
                          <a:latin typeface="Calibri"/>
                        </a:defRPr>
                      </a:lvl8pPr>
                      <a:lvl9pPr marL="4075298" algn="l" defTabSz="1018824" rtl="0" eaLnBrk="1" latinLnBrk="0" hangingPunct="1">
                        <a:defRPr sz="2000" kern="1200">
                          <a:solidFill>
                            <a:schemeClr val="dk1"/>
                          </a:solidFill>
                          <a:latin typeface="Calibri"/>
                        </a:defRPr>
                      </a:lvl9pPr>
                    </a:lstStyle>
                    <a:p>
                      <a:pPr algn="ctr"/>
                      <a:r>
                        <a:rPr lang="en-US" sz="1400" dirty="0">
                          <a:latin typeface="Montserrat Light" panose="00000400000000000000" pitchFamily="2" charset="0"/>
                        </a:rPr>
                        <a:t>0.09</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lumMod val="20000"/>
                        <a:lumOff val="80000"/>
                      </a:srgbClr>
                    </a:solidFill>
                  </a:tcPr>
                </a:tc>
                <a:tc>
                  <a:txBody>
                    <a:bodyPr/>
                    <a:lstStyle>
                      <a:lvl1pPr marL="0" algn="l" defTabSz="1018824" rtl="0" eaLnBrk="1" latinLnBrk="0" hangingPunct="1">
                        <a:defRPr sz="2000" kern="1200">
                          <a:solidFill>
                            <a:schemeClr val="dk1"/>
                          </a:solidFill>
                          <a:latin typeface="Calibri"/>
                        </a:defRPr>
                      </a:lvl1pPr>
                      <a:lvl2pPr marL="509412" algn="l" defTabSz="1018824" rtl="0" eaLnBrk="1" latinLnBrk="0" hangingPunct="1">
                        <a:defRPr sz="2000" kern="1200">
                          <a:solidFill>
                            <a:schemeClr val="dk1"/>
                          </a:solidFill>
                          <a:latin typeface="Calibri"/>
                        </a:defRPr>
                      </a:lvl2pPr>
                      <a:lvl3pPr marL="1018824" algn="l" defTabSz="1018824" rtl="0" eaLnBrk="1" latinLnBrk="0" hangingPunct="1">
                        <a:defRPr sz="2000" kern="1200">
                          <a:solidFill>
                            <a:schemeClr val="dk1"/>
                          </a:solidFill>
                          <a:latin typeface="Calibri"/>
                        </a:defRPr>
                      </a:lvl3pPr>
                      <a:lvl4pPr marL="1528237" algn="l" defTabSz="1018824" rtl="0" eaLnBrk="1" latinLnBrk="0" hangingPunct="1">
                        <a:defRPr sz="2000" kern="1200">
                          <a:solidFill>
                            <a:schemeClr val="dk1"/>
                          </a:solidFill>
                          <a:latin typeface="Calibri"/>
                        </a:defRPr>
                      </a:lvl4pPr>
                      <a:lvl5pPr marL="2037649" algn="l" defTabSz="1018824" rtl="0" eaLnBrk="1" latinLnBrk="0" hangingPunct="1">
                        <a:defRPr sz="2000" kern="1200">
                          <a:solidFill>
                            <a:schemeClr val="dk1"/>
                          </a:solidFill>
                          <a:latin typeface="Calibri"/>
                        </a:defRPr>
                      </a:lvl5pPr>
                      <a:lvl6pPr marL="2547061" algn="l" defTabSz="1018824" rtl="0" eaLnBrk="1" latinLnBrk="0" hangingPunct="1">
                        <a:defRPr sz="2000" kern="1200">
                          <a:solidFill>
                            <a:schemeClr val="dk1"/>
                          </a:solidFill>
                          <a:latin typeface="Calibri"/>
                        </a:defRPr>
                      </a:lvl6pPr>
                      <a:lvl7pPr marL="3056473" algn="l" defTabSz="1018824" rtl="0" eaLnBrk="1" latinLnBrk="0" hangingPunct="1">
                        <a:defRPr sz="2000" kern="1200">
                          <a:solidFill>
                            <a:schemeClr val="dk1"/>
                          </a:solidFill>
                          <a:latin typeface="Calibri"/>
                        </a:defRPr>
                      </a:lvl7pPr>
                      <a:lvl8pPr marL="3565886" algn="l" defTabSz="1018824" rtl="0" eaLnBrk="1" latinLnBrk="0" hangingPunct="1">
                        <a:defRPr sz="2000" kern="1200">
                          <a:solidFill>
                            <a:schemeClr val="dk1"/>
                          </a:solidFill>
                          <a:latin typeface="Calibri"/>
                        </a:defRPr>
                      </a:lvl8pPr>
                      <a:lvl9pPr marL="4075298" algn="l" defTabSz="1018824" rtl="0" eaLnBrk="1" latinLnBrk="0" hangingPunct="1">
                        <a:defRPr sz="2000" kern="1200">
                          <a:solidFill>
                            <a:schemeClr val="dk1"/>
                          </a:solidFill>
                          <a:latin typeface="Calibri"/>
                        </a:defRPr>
                      </a:lvl9pPr>
                    </a:lstStyle>
                    <a:p>
                      <a:pPr algn="ctr"/>
                      <a:r>
                        <a:rPr lang="en-US" sz="1400" dirty="0">
                          <a:latin typeface="Montserrat Light" panose="00000400000000000000" pitchFamily="2" charset="0"/>
                        </a:rPr>
                        <a:t>1.00</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1018824" rtl="0" eaLnBrk="1" latinLnBrk="0" hangingPunct="1">
                        <a:defRPr sz="2000" kern="1200">
                          <a:solidFill>
                            <a:schemeClr val="dk1"/>
                          </a:solidFill>
                          <a:latin typeface="Calibri"/>
                        </a:defRPr>
                      </a:lvl1pPr>
                      <a:lvl2pPr marL="509412" algn="l" defTabSz="1018824" rtl="0" eaLnBrk="1" latinLnBrk="0" hangingPunct="1">
                        <a:defRPr sz="2000" kern="1200">
                          <a:solidFill>
                            <a:schemeClr val="dk1"/>
                          </a:solidFill>
                          <a:latin typeface="Calibri"/>
                        </a:defRPr>
                      </a:lvl2pPr>
                      <a:lvl3pPr marL="1018824" algn="l" defTabSz="1018824" rtl="0" eaLnBrk="1" latinLnBrk="0" hangingPunct="1">
                        <a:defRPr sz="2000" kern="1200">
                          <a:solidFill>
                            <a:schemeClr val="dk1"/>
                          </a:solidFill>
                          <a:latin typeface="Calibri"/>
                        </a:defRPr>
                      </a:lvl3pPr>
                      <a:lvl4pPr marL="1528237" algn="l" defTabSz="1018824" rtl="0" eaLnBrk="1" latinLnBrk="0" hangingPunct="1">
                        <a:defRPr sz="2000" kern="1200">
                          <a:solidFill>
                            <a:schemeClr val="dk1"/>
                          </a:solidFill>
                          <a:latin typeface="Calibri"/>
                        </a:defRPr>
                      </a:lvl4pPr>
                      <a:lvl5pPr marL="2037649" algn="l" defTabSz="1018824" rtl="0" eaLnBrk="1" latinLnBrk="0" hangingPunct="1">
                        <a:defRPr sz="2000" kern="1200">
                          <a:solidFill>
                            <a:schemeClr val="dk1"/>
                          </a:solidFill>
                          <a:latin typeface="Calibri"/>
                        </a:defRPr>
                      </a:lvl5pPr>
                      <a:lvl6pPr marL="2547061" algn="l" defTabSz="1018824" rtl="0" eaLnBrk="1" latinLnBrk="0" hangingPunct="1">
                        <a:defRPr sz="2000" kern="1200">
                          <a:solidFill>
                            <a:schemeClr val="dk1"/>
                          </a:solidFill>
                          <a:latin typeface="Calibri"/>
                        </a:defRPr>
                      </a:lvl6pPr>
                      <a:lvl7pPr marL="3056473" algn="l" defTabSz="1018824" rtl="0" eaLnBrk="1" latinLnBrk="0" hangingPunct="1">
                        <a:defRPr sz="2000" kern="1200">
                          <a:solidFill>
                            <a:schemeClr val="dk1"/>
                          </a:solidFill>
                          <a:latin typeface="Calibri"/>
                        </a:defRPr>
                      </a:lvl7pPr>
                      <a:lvl8pPr marL="3565886" algn="l" defTabSz="1018824" rtl="0" eaLnBrk="1" latinLnBrk="0" hangingPunct="1">
                        <a:defRPr sz="2000" kern="1200">
                          <a:solidFill>
                            <a:schemeClr val="dk1"/>
                          </a:solidFill>
                          <a:latin typeface="Calibri"/>
                        </a:defRPr>
                      </a:lvl8pPr>
                      <a:lvl9pPr marL="4075298" algn="l" defTabSz="1018824" rtl="0" eaLnBrk="1" latinLnBrk="0" hangingPunct="1">
                        <a:defRPr sz="2000" kern="1200">
                          <a:solidFill>
                            <a:schemeClr val="dk1"/>
                          </a:solidFill>
                          <a:latin typeface="Calibri"/>
                        </a:defRPr>
                      </a:lvl9pPr>
                    </a:lstStyle>
                    <a:p>
                      <a:pPr algn="ctr"/>
                      <a:r>
                        <a:rPr lang="en-US" sz="1400" dirty="0">
                          <a:latin typeface="Montserrat Light" panose="00000400000000000000" pitchFamily="2" charset="0"/>
                        </a:rPr>
                        <a:t>-0.15</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solidFill>
                  </a:tcPr>
                </a:tc>
                <a:tc>
                  <a:txBody>
                    <a:bodyPr/>
                    <a:lstStyle>
                      <a:lvl1pPr marL="0" algn="l" defTabSz="1018824" rtl="0" eaLnBrk="1" latinLnBrk="0" hangingPunct="1">
                        <a:defRPr sz="2000" kern="1200">
                          <a:solidFill>
                            <a:schemeClr val="dk1"/>
                          </a:solidFill>
                          <a:latin typeface="Calibri"/>
                        </a:defRPr>
                      </a:lvl1pPr>
                      <a:lvl2pPr marL="509412" algn="l" defTabSz="1018824" rtl="0" eaLnBrk="1" latinLnBrk="0" hangingPunct="1">
                        <a:defRPr sz="2000" kern="1200">
                          <a:solidFill>
                            <a:schemeClr val="dk1"/>
                          </a:solidFill>
                          <a:latin typeface="Calibri"/>
                        </a:defRPr>
                      </a:lvl2pPr>
                      <a:lvl3pPr marL="1018824" algn="l" defTabSz="1018824" rtl="0" eaLnBrk="1" latinLnBrk="0" hangingPunct="1">
                        <a:defRPr sz="2000" kern="1200">
                          <a:solidFill>
                            <a:schemeClr val="dk1"/>
                          </a:solidFill>
                          <a:latin typeface="Calibri"/>
                        </a:defRPr>
                      </a:lvl3pPr>
                      <a:lvl4pPr marL="1528237" algn="l" defTabSz="1018824" rtl="0" eaLnBrk="1" latinLnBrk="0" hangingPunct="1">
                        <a:defRPr sz="2000" kern="1200">
                          <a:solidFill>
                            <a:schemeClr val="dk1"/>
                          </a:solidFill>
                          <a:latin typeface="Calibri"/>
                        </a:defRPr>
                      </a:lvl4pPr>
                      <a:lvl5pPr marL="2037649" algn="l" defTabSz="1018824" rtl="0" eaLnBrk="1" latinLnBrk="0" hangingPunct="1">
                        <a:defRPr sz="2000" kern="1200">
                          <a:solidFill>
                            <a:schemeClr val="dk1"/>
                          </a:solidFill>
                          <a:latin typeface="Calibri"/>
                        </a:defRPr>
                      </a:lvl5pPr>
                      <a:lvl6pPr marL="2547061" algn="l" defTabSz="1018824" rtl="0" eaLnBrk="1" latinLnBrk="0" hangingPunct="1">
                        <a:defRPr sz="2000" kern="1200">
                          <a:solidFill>
                            <a:schemeClr val="dk1"/>
                          </a:solidFill>
                          <a:latin typeface="Calibri"/>
                        </a:defRPr>
                      </a:lvl6pPr>
                      <a:lvl7pPr marL="3056473" algn="l" defTabSz="1018824" rtl="0" eaLnBrk="1" latinLnBrk="0" hangingPunct="1">
                        <a:defRPr sz="2000" kern="1200">
                          <a:solidFill>
                            <a:schemeClr val="dk1"/>
                          </a:solidFill>
                          <a:latin typeface="Calibri"/>
                        </a:defRPr>
                      </a:lvl7pPr>
                      <a:lvl8pPr marL="3565886" algn="l" defTabSz="1018824" rtl="0" eaLnBrk="1" latinLnBrk="0" hangingPunct="1">
                        <a:defRPr sz="2000" kern="1200">
                          <a:solidFill>
                            <a:schemeClr val="dk1"/>
                          </a:solidFill>
                          <a:latin typeface="Calibri"/>
                        </a:defRPr>
                      </a:lvl8pPr>
                      <a:lvl9pPr marL="4075298" algn="l" defTabSz="1018824" rtl="0" eaLnBrk="1" latinLnBrk="0" hangingPunct="1">
                        <a:defRPr sz="2000" kern="1200">
                          <a:solidFill>
                            <a:schemeClr val="dk1"/>
                          </a:solidFill>
                          <a:latin typeface="Calibri"/>
                        </a:defRPr>
                      </a:lvl9pPr>
                    </a:lstStyle>
                    <a:p>
                      <a:pPr algn="ctr"/>
                      <a:r>
                        <a:rPr lang="en-US" sz="1400" dirty="0">
                          <a:latin typeface="Montserrat Light" panose="00000400000000000000" pitchFamily="2" charset="0"/>
                        </a:rPr>
                        <a:t>0.07</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solidFill>
                  </a:tcPr>
                </a:tc>
                <a:extLst>
                  <a:ext uri="{0D108BD9-81ED-4DB2-BD59-A6C34878D82A}">
                    <a16:rowId xmlns:a16="http://schemas.microsoft.com/office/drawing/2014/main" val="1470426166"/>
                  </a:ext>
                </a:extLst>
              </a:tr>
              <a:tr h="508000">
                <a:tc>
                  <a:txBody>
                    <a:bodyPr/>
                    <a:lstStyle>
                      <a:lvl1pPr marL="0" algn="l" defTabSz="1018824" rtl="0" eaLnBrk="1" latinLnBrk="0" hangingPunct="1">
                        <a:defRPr sz="2000" kern="1200">
                          <a:solidFill>
                            <a:schemeClr val="dk1"/>
                          </a:solidFill>
                          <a:latin typeface="Calibri"/>
                        </a:defRPr>
                      </a:lvl1pPr>
                      <a:lvl2pPr marL="509412" algn="l" defTabSz="1018824" rtl="0" eaLnBrk="1" latinLnBrk="0" hangingPunct="1">
                        <a:defRPr sz="2000" kern="1200">
                          <a:solidFill>
                            <a:schemeClr val="dk1"/>
                          </a:solidFill>
                          <a:latin typeface="Calibri"/>
                        </a:defRPr>
                      </a:lvl2pPr>
                      <a:lvl3pPr marL="1018824" algn="l" defTabSz="1018824" rtl="0" eaLnBrk="1" latinLnBrk="0" hangingPunct="1">
                        <a:defRPr sz="2000" kern="1200">
                          <a:solidFill>
                            <a:schemeClr val="dk1"/>
                          </a:solidFill>
                          <a:latin typeface="Calibri"/>
                        </a:defRPr>
                      </a:lvl3pPr>
                      <a:lvl4pPr marL="1528237" algn="l" defTabSz="1018824" rtl="0" eaLnBrk="1" latinLnBrk="0" hangingPunct="1">
                        <a:defRPr sz="2000" kern="1200">
                          <a:solidFill>
                            <a:schemeClr val="dk1"/>
                          </a:solidFill>
                          <a:latin typeface="Calibri"/>
                        </a:defRPr>
                      </a:lvl4pPr>
                      <a:lvl5pPr marL="2037649" algn="l" defTabSz="1018824" rtl="0" eaLnBrk="1" latinLnBrk="0" hangingPunct="1">
                        <a:defRPr sz="2000" kern="1200">
                          <a:solidFill>
                            <a:schemeClr val="dk1"/>
                          </a:solidFill>
                          <a:latin typeface="Calibri"/>
                        </a:defRPr>
                      </a:lvl5pPr>
                      <a:lvl6pPr marL="2547061" algn="l" defTabSz="1018824" rtl="0" eaLnBrk="1" latinLnBrk="0" hangingPunct="1">
                        <a:defRPr sz="2000" kern="1200">
                          <a:solidFill>
                            <a:schemeClr val="dk1"/>
                          </a:solidFill>
                          <a:latin typeface="Calibri"/>
                        </a:defRPr>
                      </a:lvl6pPr>
                      <a:lvl7pPr marL="3056473" algn="l" defTabSz="1018824" rtl="0" eaLnBrk="1" latinLnBrk="0" hangingPunct="1">
                        <a:defRPr sz="2000" kern="1200">
                          <a:solidFill>
                            <a:schemeClr val="dk1"/>
                          </a:solidFill>
                          <a:latin typeface="Calibri"/>
                        </a:defRPr>
                      </a:lvl7pPr>
                      <a:lvl8pPr marL="3565886" algn="l" defTabSz="1018824" rtl="0" eaLnBrk="1" latinLnBrk="0" hangingPunct="1">
                        <a:defRPr sz="2000" kern="1200">
                          <a:solidFill>
                            <a:schemeClr val="dk1"/>
                          </a:solidFill>
                          <a:latin typeface="Calibri"/>
                        </a:defRPr>
                      </a:lvl8pPr>
                      <a:lvl9pPr marL="4075298" algn="l" defTabSz="1018824" rtl="0" eaLnBrk="1" latinLnBrk="0" hangingPunct="1">
                        <a:defRPr sz="2000" kern="1200">
                          <a:solidFill>
                            <a:schemeClr val="dk1"/>
                          </a:solidFill>
                          <a:latin typeface="Calibri"/>
                        </a:defRPr>
                      </a:lvl9pPr>
                    </a:lstStyle>
                    <a:p>
                      <a:pPr algn="ctr"/>
                      <a:r>
                        <a:rPr lang="en-US" sz="1400" b="1" i="0" dirty="0">
                          <a:latin typeface="Montserrat SemiBold" pitchFamily="2" charset="77"/>
                        </a:rPr>
                        <a:t>Oil</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1018824" rtl="0" eaLnBrk="1" latinLnBrk="0" hangingPunct="1">
                        <a:defRPr sz="2000" kern="1200">
                          <a:solidFill>
                            <a:schemeClr val="dk1"/>
                          </a:solidFill>
                          <a:latin typeface="Calibri"/>
                        </a:defRPr>
                      </a:lvl1pPr>
                      <a:lvl2pPr marL="509412" algn="l" defTabSz="1018824" rtl="0" eaLnBrk="1" latinLnBrk="0" hangingPunct="1">
                        <a:defRPr sz="2000" kern="1200">
                          <a:solidFill>
                            <a:schemeClr val="dk1"/>
                          </a:solidFill>
                          <a:latin typeface="Calibri"/>
                        </a:defRPr>
                      </a:lvl2pPr>
                      <a:lvl3pPr marL="1018824" algn="l" defTabSz="1018824" rtl="0" eaLnBrk="1" latinLnBrk="0" hangingPunct="1">
                        <a:defRPr sz="2000" kern="1200">
                          <a:solidFill>
                            <a:schemeClr val="dk1"/>
                          </a:solidFill>
                          <a:latin typeface="Calibri"/>
                        </a:defRPr>
                      </a:lvl3pPr>
                      <a:lvl4pPr marL="1528237" algn="l" defTabSz="1018824" rtl="0" eaLnBrk="1" latinLnBrk="0" hangingPunct="1">
                        <a:defRPr sz="2000" kern="1200">
                          <a:solidFill>
                            <a:schemeClr val="dk1"/>
                          </a:solidFill>
                          <a:latin typeface="Calibri"/>
                        </a:defRPr>
                      </a:lvl4pPr>
                      <a:lvl5pPr marL="2037649" algn="l" defTabSz="1018824" rtl="0" eaLnBrk="1" latinLnBrk="0" hangingPunct="1">
                        <a:defRPr sz="2000" kern="1200">
                          <a:solidFill>
                            <a:schemeClr val="dk1"/>
                          </a:solidFill>
                          <a:latin typeface="Calibri"/>
                        </a:defRPr>
                      </a:lvl5pPr>
                      <a:lvl6pPr marL="2547061" algn="l" defTabSz="1018824" rtl="0" eaLnBrk="1" latinLnBrk="0" hangingPunct="1">
                        <a:defRPr sz="2000" kern="1200">
                          <a:solidFill>
                            <a:schemeClr val="dk1"/>
                          </a:solidFill>
                          <a:latin typeface="Calibri"/>
                        </a:defRPr>
                      </a:lvl6pPr>
                      <a:lvl7pPr marL="3056473" algn="l" defTabSz="1018824" rtl="0" eaLnBrk="1" latinLnBrk="0" hangingPunct="1">
                        <a:defRPr sz="2000" kern="1200">
                          <a:solidFill>
                            <a:schemeClr val="dk1"/>
                          </a:solidFill>
                          <a:latin typeface="Calibri"/>
                        </a:defRPr>
                      </a:lvl7pPr>
                      <a:lvl8pPr marL="3565886" algn="l" defTabSz="1018824" rtl="0" eaLnBrk="1" latinLnBrk="0" hangingPunct="1">
                        <a:defRPr sz="2000" kern="1200">
                          <a:solidFill>
                            <a:schemeClr val="dk1"/>
                          </a:solidFill>
                          <a:latin typeface="Calibri"/>
                        </a:defRPr>
                      </a:lvl8pPr>
                      <a:lvl9pPr marL="4075298" algn="l" defTabSz="1018824" rtl="0" eaLnBrk="1" latinLnBrk="0" hangingPunct="1">
                        <a:defRPr sz="2000" kern="1200">
                          <a:solidFill>
                            <a:schemeClr val="dk1"/>
                          </a:solidFill>
                          <a:latin typeface="Calibri"/>
                        </a:defRPr>
                      </a:lvl9pPr>
                    </a:lstStyle>
                    <a:p>
                      <a:pPr algn="ctr"/>
                      <a:r>
                        <a:rPr lang="en-US" sz="1400" dirty="0">
                          <a:latin typeface="Montserrat Light" panose="00000400000000000000" pitchFamily="2" charset="0"/>
                        </a:rPr>
                        <a:t>0.32</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C000">
                        <a:lumMod val="40000"/>
                        <a:lumOff val="60000"/>
                      </a:srgbClr>
                    </a:solidFill>
                  </a:tcPr>
                </a:tc>
                <a:tc>
                  <a:txBody>
                    <a:bodyPr/>
                    <a:lstStyle>
                      <a:lvl1pPr marL="0" algn="l" defTabSz="1018824" rtl="0" eaLnBrk="1" latinLnBrk="0" hangingPunct="1">
                        <a:defRPr sz="2000" kern="1200">
                          <a:solidFill>
                            <a:schemeClr val="dk1"/>
                          </a:solidFill>
                          <a:latin typeface="Calibri"/>
                        </a:defRPr>
                      </a:lvl1pPr>
                      <a:lvl2pPr marL="509412" algn="l" defTabSz="1018824" rtl="0" eaLnBrk="1" latinLnBrk="0" hangingPunct="1">
                        <a:defRPr sz="2000" kern="1200">
                          <a:solidFill>
                            <a:schemeClr val="dk1"/>
                          </a:solidFill>
                          <a:latin typeface="Calibri"/>
                        </a:defRPr>
                      </a:lvl2pPr>
                      <a:lvl3pPr marL="1018824" algn="l" defTabSz="1018824" rtl="0" eaLnBrk="1" latinLnBrk="0" hangingPunct="1">
                        <a:defRPr sz="2000" kern="1200">
                          <a:solidFill>
                            <a:schemeClr val="dk1"/>
                          </a:solidFill>
                          <a:latin typeface="Calibri"/>
                        </a:defRPr>
                      </a:lvl3pPr>
                      <a:lvl4pPr marL="1528237" algn="l" defTabSz="1018824" rtl="0" eaLnBrk="1" latinLnBrk="0" hangingPunct="1">
                        <a:defRPr sz="2000" kern="1200">
                          <a:solidFill>
                            <a:schemeClr val="dk1"/>
                          </a:solidFill>
                          <a:latin typeface="Calibri"/>
                        </a:defRPr>
                      </a:lvl4pPr>
                      <a:lvl5pPr marL="2037649" algn="l" defTabSz="1018824" rtl="0" eaLnBrk="1" latinLnBrk="0" hangingPunct="1">
                        <a:defRPr sz="2000" kern="1200">
                          <a:solidFill>
                            <a:schemeClr val="dk1"/>
                          </a:solidFill>
                          <a:latin typeface="Calibri"/>
                        </a:defRPr>
                      </a:lvl5pPr>
                      <a:lvl6pPr marL="2547061" algn="l" defTabSz="1018824" rtl="0" eaLnBrk="1" latinLnBrk="0" hangingPunct="1">
                        <a:defRPr sz="2000" kern="1200">
                          <a:solidFill>
                            <a:schemeClr val="dk1"/>
                          </a:solidFill>
                          <a:latin typeface="Calibri"/>
                        </a:defRPr>
                      </a:lvl6pPr>
                      <a:lvl7pPr marL="3056473" algn="l" defTabSz="1018824" rtl="0" eaLnBrk="1" latinLnBrk="0" hangingPunct="1">
                        <a:defRPr sz="2000" kern="1200">
                          <a:solidFill>
                            <a:schemeClr val="dk1"/>
                          </a:solidFill>
                          <a:latin typeface="Calibri"/>
                        </a:defRPr>
                      </a:lvl7pPr>
                      <a:lvl8pPr marL="3565886" algn="l" defTabSz="1018824" rtl="0" eaLnBrk="1" latinLnBrk="0" hangingPunct="1">
                        <a:defRPr sz="2000" kern="1200">
                          <a:solidFill>
                            <a:schemeClr val="dk1"/>
                          </a:solidFill>
                          <a:latin typeface="Calibri"/>
                        </a:defRPr>
                      </a:lvl8pPr>
                      <a:lvl9pPr marL="4075298" algn="l" defTabSz="1018824" rtl="0" eaLnBrk="1" latinLnBrk="0" hangingPunct="1">
                        <a:defRPr sz="2000" kern="1200">
                          <a:solidFill>
                            <a:schemeClr val="dk1"/>
                          </a:solidFill>
                          <a:latin typeface="Calibri"/>
                        </a:defRPr>
                      </a:lvl9pPr>
                    </a:lstStyle>
                    <a:p>
                      <a:pPr algn="ctr"/>
                      <a:r>
                        <a:rPr lang="en-US" sz="1400" dirty="0">
                          <a:latin typeface="Montserrat Light" panose="00000400000000000000" pitchFamily="2" charset="0"/>
                        </a:rPr>
                        <a:t>-0.15</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lumMod val="60000"/>
                        <a:lumOff val="40000"/>
                      </a:srgbClr>
                    </a:solidFill>
                  </a:tcPr>
                </a:tc>
                <a:tc>
                  <a:txBody>
                    <a:bodyPr/>
                    <a:lstStyle>
                      <a:lvl1pPr marL="0" algn="l" defTabSz="1018824" rtl="0" eaLnBrk="1" latinLnBrk="0" hangingPunct="1">
                        <a:defRPr sz="2000" kern="1200">
                          <a:solidFill>
                            <a:schemeClr val="dk1"/>
                          </a:solidFill>
                          <a:latin typeface="Calibri"/>
                        </a:defRPr>
                      </a:lvl1pPr>
                      <a:lvl2pPr marL="509412" algn="l" defTabSz="1018824" rtl="0" eaLnBrk="1" latinLnBrk="0" hangingPunct="1">
                        <a:defRPr sz="2000" kern="1200">
                          <a:solidFill>
                            <a:schemeClr val="dk1"/>
                          </a:solidFill>
                          <a:latin typeface="Calibri"/>
                        </a:defRPr>
                      </a:lvl2pPr>
                      <a:lvl3pPr marL="1018824" algn="l" defTabSz="1018824" rtl="0" eaLnBrk="1" latinLnBrk="0" hangingPunct="1">
                        <a:defRPr sz="2000" kern="1200">
                          <a:solidFill>
                            <a:schemeClr val="dk1"/>
                          </a:solidFill>
                          <a:latin typeface="Calibri"/>
                        </a:defRPr>
                      </a:lvl3pPr>
                      <a:lvl4pPr marL="1528237" algn="l" defTabSz="1018824" rtl="0" eaLnBrk="1" latinLnBrk="0" hangingPunct="1">
                        <a:defRPr sz="2000" kern="1200">
                          <a:solidFill>
                            <a:schemeClr val="dk1"/>
                          </a:solidFill>
                          <a:latin typeface="Calibri"/>
                        </a:defRPr>
                      </a:lvl4pPr>
                      <a:lvl5pPr marL="2037649" algn="l" defTabSz="1018824" rtl="0" eaLnBrk="1" latinLnBrk="0" hangingPunct="1">
                        <a:defRPr sz="2000" kern="1200">
                          <a:solidFill>
                            <a:schemeClr val="dk1"/>
                          </a:solidFill>
                          <a:latin typeface="Calibri"/>
                        </a:defRPr>
                      </a:lvl5pPr>
                      <a:lvl6pPr marL="2547061" algn="l" defTabSz="1018824" rtl="0" eaLnBrk="1" latinLnBrk="0" hangingPunct="1">
                        <a:defRPr sz="2000" kern="1200">
                          <a:solidFill>
                            <a:schemeClr val="dk1"/>
                          </a:solidFill>
                          <a:latin typeface="Calibri"/>
                        </a:defRPr>
                      </a:lvl6pPr>
                      <a:lvl7pPr marL="3056473" algn="l" defTabSz="1018824" rtl="0" eaLnBrk="1" latinLnBrk="0" hangingPunct="1">
                        <a:defRPr sz="2000" kern="1200">
                          <a:solidFill>
                            <a:schemeClr val="dk1"/>
                          </a:solidFill>
                          <a:latin typeface="Calibri"/>
                        </a:defRPr>
                      </a:lvl7pPr>
                      <a:lvl8pPr marL="3565886" algn="l" defTabSz="1018824" rtl="0" eaLnBrk="1" latinLnBrk="0" hangingPunct="1">
                        <a:defRPr sz="2000" kern="1200">
                          <a:solidFill>
                            <a:schemeClr val="dk1"/>
                          </a:solidFill>
                          <a:latin typeface="Calibri"/>
                        </a:defRPr>
                      </a:lvl8pPr>
                      <a:lvl9pPr marL="4075298" algn="l" defTabSz="1018824" rtl="0" eaLnBrk="1" latinLnBrk="0" hangingPunct="1">
                        <a:defRPr sz="2000" kern="1200">
                          <a:solidFill>
                            <a:schemeClr val="dk1"/>
                          </a:solidFill>
                          <a:latin typeface="Calibri"/>
                        </a:defRPr>
                      </a:lvl9pPr>
                    </a:lstStyle>
                    <a:p>
                      <a:pPr algn="ctr"/>
                      <a:r>
                        <a:rPr lang="en-US" sz="1400" dirty="0">
                          <a:latin typeface="Montserrat Light" panose="00000400000000000000" pitchFamily="2" charset="0"/>
                        </a:rPr>
                        <a:t>1.00</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1018824" rtl="0" eaLnBrk="1" latinLnBrk="0" hangingPunct="1">
                        <a:defRPr sz="2000" kern="1200">
                          <a:solidFill>
                            <a:schemeClr val="dk1"/>
                          </a:solidFill>
                          <a:latin typeface="Calibri"/>
                        </a:defRPr>
                      </a:lvl1pPr>
                      <a:lvl2pPr marL="509412" algn="l" defTabSz="1018824" rtl="0" eaLnBrk="1" latinLnBrk="0" hangingPunct="1">
                        <a:defRPr sz="2000" kern="1200">
                          <a:solidFill>
                            <a:schemeClr val="dk1"/>
                          </a:solidFill>
                          <a:latin typeface="Calibri"/>
                        </a:defRPr>
                      </a:lvl2pPr>
                      <a:lvl3pPr marL="1018824" algn="l" defTabSz="1018824" rtl="0" eaLnBrk="1" latinLnBrk="0" hangingPunct="1">
                        <a:defRPr sz="2000" kern="1200">
                          <a:solidFill>
                            <a:schemeClr val="dk1"/>
                          </a:solidFill>
                          <a:latin typeface="Calibri"/>
                        </a:defRPr>
                      </a:lvl3pPr>
                      <a:lvl4pPr marL="1528237" algn="l" defTabSz="1018824" rtl="0" eaLnBrk="1" latinLnBrk="0" hangingPunct="1">
                        <a:defRPr sz="2000" kern="1200">
                          <a:solidFill>
                            <a:schemeClr val="dk1"/>
                          </a:solidFill>
                          <a:latin typeface="Calibri"/>
                        </a:defRPr>
                      </a:lvl4pPr>
                      <a:lvl5pPr marL="2037649" algn="l" defTabSz="1018824" rtl="0" eaLnBrk="1" latinLnBrk="0" hangingPunct="1">
                        <a:defRPr sz="2000" kern="1200">
                          <a:solidFill>
                            <a:schemeClr val="dk1"/>
                          </a:solidFill>
                          <a:latin typeface="Calibri"/>
                        </a:defRPr>
                      </a:lvl5pPr>
                      <a:lvl6pPr marL="2547061" algn="l" defTabSz="1018824" rtl="0" eaLnBrk="1" latinLnBrk="0" hangingPunct="1">
                        <a:defRPr sz="2000" kern="1200">
                          <a:solidFill>
                            <a:schemeClr val="dk1"/>
                          </a:solidFill>
                          <a:latin typeface="Calibri"/>
                        </a:defRPr>
                      </a:lvl6pPr>
                      <a:lvl7pPr marL="3056473" algn="l" defTabSz="1018824" rtl="0" eaLnBrk="1" latinLnBrk="0" hangingPunct="1">
                        <a:defRPr sz="2000" kern="1200">
                          <a:solidFill>
                            <a:schemeClr val="dk1"/>
                          </a:solidFill>
                          <a:latin typeface="Calibri"/>
                        </a:defRPr>
                      </a:lvl7pPr>
                      <a:lvl8pPr marL="3565886" algn="l" defTabSz="1018824" rtl="0" eaLnBrk="1" latinLnBrk="0" hangingPunct="1">
                        <a:defRPr sz="2000" kern="1200">
                          <a:solidFill>
                            <a:schemeClr val="dk1"/>
                          </a:solidFill>
                          <a:latin typeface="Calibri"/>
                        </a:defRPr>
                      </a:lvl8pPr>
                      <a:lvl9pPr marL="4075298" algn="l" defTabSz="1018824" rtl="0" eaLnBrk="1" latinLnBrk="0" hangingPunct="1">
                        <a:defRPr sz="2000" kern="1200">
                          <a:solidFill>
                            <a:schemeClr val="dk1"/>
                          </a:solidFill>
                          <a:latin typeface="Calibri"/>
                        </a:defRPr>
                      </a:lvl9pPr>
                    </a:lstStyle>
                    <a:p>
                      <a:pPr algn="ctr"/>
                      <a:r>
                        <a:rPr lang="en-US" sz="1400" dirty="0">
                          <a:latin typeface="Montserrat Light" panose="00000400000000000000" pitchFamily="2" charset="0"/>
                        </a:rPr>
                        <a:t>0.10</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Text" lastClr="000000"/>
                    </a:solidFill>
                  </a:tcPr>
                </a:tc>
                <a:extLst>
                  <a:ext uri="{0D108BD9-81ED-4DB2-BD59-A6C34878D82A}">
                    <a16:rowId xmlns:a16="http://schemas.microsoft.com/office/drawing/2014/main" val="31621682"/>
                  </a:ext>
                </a:extLst>
              </a:tr>
              <a:tr h="508000">
                <a:tc>
                  <a:txBody>
                    <a:bodyPr/>
                    <a:lstStyle>
                      <a:lvl1pPr marL="0" algn="l" defTabSz="1018824" rtl="0" eaLnBrk="1" latinLnBrk="0" hangingPunct="1">
                        <a:defRPr sz="2000" kern="1200">
                          <a:solidFill>
                            <a:schemeClr val="dk1"/>
                          </a:solidFill>
                          <a:latin typeface="Calibri"/>
                        </a:defRPr>
                      </a:lvl1pPr>
                      <a:lvl2pPr marL="509412" algn="l" defTabSz="1018824" rtl="0" eaLnBrk="1" latinLnBrk="0" hangingPunct="1">
                        <a:defRPr sz="2000" kern="1200">
                          <a:solidFill>
                            <a:schemeClr val="dk1"/>
                          </a:solidFill>
                          <a:latin typeface="Calibri"/>
                        </a:defRPr>
                      </a:lvl2pPr>
                      <a:lvl3pPr marL="1018824" algn="l" defTabSz="1018824" rtl="0" eaLnBrk="1" latinLnBrk="0" hangingPunct="1">
                        <a:defRPr sz="2000" kern="1200">
                          <a:solidFill>
                            <a:schemeClr val="dk1"/>
                          </a:solidFill>
                          <a:latin typeface="Calibri"/>
                        </a:defRPr>
                      </a:lvl3pPr>
                      <a:lvl4pPr marL="1528237" algn="l" defTabSz="1018824" rtl="0" eaLnBrk="1" latinLnBrk="0" hangingPunct="1">
                        <a:defRPr sz="2000" kern="1200">
                          <a:solidFill>
                            <a:schemeClr val="dk1"/>
                          </a:solidFill>
                          <a:latin typeface="Calibri"/>
                        </a:defRPr>
                      </a:lvl4pPr>
                      <a:lvl5pPr marL="2037649" algn="l" defTabSz="1018824" rtl="0" eaLnBrk="1" latinLnBrk="0" hangingPunct="1">
                        <a:defRPr sz="2000" kern="1200">
                          <a:solidFill>
                            <a:schemeClr val="dk1"/>
                          </a:solidFill>
                          <a:latin typeface="Calibri"/>
                        </a:defRPr>
                      </a:lvl5pPr>
                      <a:lvl6pPr marL="2547061" algn="l" defTabSz="1018824" rtl="0" eaLnBrk="1" latinLnBrk="0" hangingPunct="1">
                        <a:defRPr sz="2000" kern="1200">
                          <a:solidFill>
                            <a:schemeClr val="dk1"/>
                          </a:solidFill>
                          <a:latin typeface="Calibri"/>
                        </a:defRPr>
                      </a:lvl6pPr>
                      <a:lvl7pPr marL="3056473" algn="l" defTabSz="1018824" rtl="0" eaLnBrk="1" latinLnBrk="0" hangingPunct="1">
                        <a:defRPr sz="2000" kern="1200">
                          <a:solidFill>
                            <a:schemeClr val="dk1"/>
                          </a:solidFill>
                          <a:latin typeface="Calibri"/>
                        </a:defRPr>
                      </a:lvl7pPr>
                      <a:lvl8pPr marL="3565886" algn="l" defTabSz="1018824" rtl="0" eaLnBrk="1" latinLnBrk="0" hangingPunct="1">
                        <a:defRPr sz="2000" kern="1200">
                          <a:solidFill>
                            <a:schemeClr val="dk1"/>
                          </a:solidFill>
                          <a:latin typeface="Calibri"/>
                        </a:defRPr>
                      </a:lvl8pPr>
                      <a:lvl9pPr marL="4075298" algn="l" defTabSz="1018824" rtl="0" eaLnBrk="1" latinLnBrk="0" hangingPunct="1">
                        <a:defRPr sz="2000" kern="1200">
                          <a:solidFill>
                            <a:schemeClr val="dk1"/>
                          </a:solidFill>
                          <a:latin typeface="Calibri"/>
                        </a:defRPr>
                      </a:lvl9pPr>
                    </a:lstStyle>
                    <a:p>
                      <a:pPr algn="ctr"/>
                      <a:r>
                        <a:rPr lang="en-US" sz="1400" b="1" i="0" dirty="0">
                          <a:latin typeface="Montserrat SemiBold" pitchFamily="2" charset="77"/>
                        </a:rPr>
                        <a:t>Bitcoin</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1018824" rtl="0" eaLnBrk="1" latinLnBrk="0" hangingPunct="1">
                        <a:defRPr sz="2000" kern="1200">
                          <a:solidFill>
                            <a:schemeClr val="dk1"/>
                          </a:solidFill>
                          <a:latin typeface="Calibri"/>
                        </a:defRPr>
                      </a:lvl1pPr>
                      <a:lvl2pPr marL="509412" algn="l" defTabSz="1018824" rtl="0" eaLnBrk="1" latinLnBrk="0" hangingPunct="1">
                        <a:defRPr sz="2000" kern="1200">
                          <a:solidFill>
                            <a:schemeClr val="dk1"/>
                          </a:solidFill>
                          <a:latin typeface="Calibri"/>
                        </a:defRPr>
                      </a:lvl2pPr>
                      <a:lvl3pPr marL="1018824" algn="l" defTabSz="1018824" rtl="0" eaLnBrk="1" latinLnBrk="0" hangingPunct="1">
                        <a:defRPr sz="2000" kern="1200">
                          <a:solidFill>
                            <a:schemeClr val="dk1"/>
                          </a:solidFill>
                          <a:latin typeface="Calibri"/>
                        </a:defRPr>
                      </a:lvl3pPr>
                      <a:lvl4pPr marL="1528237" algn="l" defTabSz="1018824" rtl="0" eaLnBrk="1" latinLnBrk="0" hangingPunct="1">
                        <a:defRPr sz="2000" kern="1200">
                          <a:solidFill>
                            <a:schemeClr val="dk1"/>
                          </a:solidFill>
                          <a:latin typeface="Calibri"/>
                        </a:defRPr>
                      </a:lvl4pPr>
                      <a:lvl5pPr marL="2037649" algn="l" defTabSz="1018824" rtl="0" eaLnBrk="1" latinLnBrk="0" hangingPunct="1">
                        <a:defRPr sz="2000" kern="1200">
                          <a:solidFill>
                            <a:schemeClr val="dk1"/>
                          </a:solidFill>
                          <a:latin typeface="Calibri"/>
                        </a:defRPr>
                      </a:lvl5pPr>
                      <a:lvl6pPr marL="2547061" algn="l" defTabSz="1018824" rtl="0" eaLnBrk="1" latinLnBrk="0" hangingPunct="1">
                        <a:defRPr sz="2000" kern="1200">
                          <a:solidFill>
                            <a:schemeClr val="dk1"/>
                          </a:solidFill>
                          <a:latin typeface="Calibri"/>
                        </a:defRPr>
                      </a:lvl6pPr>
                      <a:lvl7pPr marL="3056473" algn="l" defTabSz="1018824" rtl="0" eaLnBrk="1" latinLnBrk="0" hangingPunct="1">
                        <a:defRPr sz="2000" kern="1200">
                          <a:solidFill>
                            <a:schemeClr val="dk1"/>
                          </a:solidFill>
                          <a:latin typeface="Calibri"/>
                        </a:defRPr>
                      </a:lvl7pPr>
                      <a:lvl8pPr marL="3565886" algn="l" defTabSz="1018824" rtl="0" eaLnBrk="1" latinLnBrk="0" hangingPunct="1">
                        <a:defRPr sz="2000" kern="1200">
                          <a:solidFill>
                            <a:schemeClr val="dk1"/>
                          </a:solidFill>
                          <a:latin typeface="Calibri"/>
                        </a:defRPr>
                      </a:lvl8pPr>
                      <a:lvl9pPr marL="4075298" algn="l" defTabSz="1018824" rtl="0" eaLnBrk="1" latinLnBrk="0" hangingPunct="1">
                        <a:defRPr sz="2000" kern="1200">
                          <a:solidFill>
                            <a:schemeClr val="dk1"/>
                          </a:solidFill>
                          <a:latin typeface="Calibri"/>
                        </a:defRPr>
                      </a:lvl9pPr>
                    </a:lstStyle>
                    <a:p>
                      <a:pPr algn="ctr"/>
                      <a:r>
                        <a:rPr lang="en-US" sz="1400" dirty="0">
                          <a:latin typeface="Montserrat Light" panose="00000400000000000000" pitchFamily="2" charset="0"/>
                        </a:rPr>
                        <a:t>0.46</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3">
                        <a:lumMod val="40000"/>
                        <a:lumOff val="60000"/>
                      </a:schemeClr>
                    </a:solidFill>
                  </a:tcPr>
                </a:tc>
                <a:tc>
                  <a:txBody>
                    <a:bodyPr/>
                    <a:lstStyle>
                      <a:lvl1pPr marL="0" algn="l" defTabSz="1018824" rtl="0" eaLnBrk="1" latinLnBrk="0" hangingPunct="1">
                        <a:defRPr sz="2000" kern="1200">
                          <a:solidFill>
                            <a:schemeClr val="dk1"/>
                          </a:solidFill>
                          <a:latin typeface="Calibri"/>
                        </a:defRPr>
                      </a:lvl1pPr>
                      <a:lvl2pPr marL="509412" algn="l" defTabSz="1018824" rtl="0" eaLnBrk="1" latinLnBrk="0" hangingPunct="1">
                        <a:defRPr sz="2000" kern="1200">
                          <a:solidFill>
                            <a:schemeClr val="dk1"/>
                          </a:solidFill>
                          <a:latin typeface="Calibri"/>
                        </a:defRPr>
                      </a:lvl2pPr>
                      <a:lvl3pPr marL="1018824" algn="l" defTabSz="1018824" rtl="0" eaLnBrk="1" latinLnBrk="0" hangingPunct="1">
                        <a:defRPr sz="2000" kern="1200">
                          <a:solidFill>
                            <a:schemeClr val="dk1"/>
                          </a:solidFill>
                          <a:latin typeface="Calibri"/>
                        </a:defRPr>
                      </a:lvl3pPr>
                      <a:lvl4pPr marL="1528237" algn="l" defTabSz="1018824" rtl="0" eaLnBrk="1" latinLnBrk="0" hangingPunct="1">
                        <a:defRPr sz="2000" kern="1200">
                          <a:solidFill>
                            <a:schemeClr val="dk1"/>
                          </a:solidFill>
                          <a:latin typeface="Calibri"/>
                        </a:defRPr>
                      </a:lvl4pPr>
                      <a:lvl5pPr marL="2037649" algn="l" defTabSz="1018824" rtl="0" eaLnBrk="1" latinLnBrk="0" hangingPunct="1">
                        <a:defRPr sz="2000" kern="1200">
                          <a:solidFill>
                            <a:schemeClr val="dk1"/>
                          </a:solidFill>
                          <a:latin typeface="Calibri"/>
                        </a:defRPr>
                      </a:lvl5pPr>
                      <a:lvl6pPr marL="2547061" algn="l" defTabSz="1018824" rtl="0" eaLnBrk="1" latinLnBrk="0" hangingPunct="1">
                        <a:defRPr sz="2000" kern="1200">
                          <a:solidFill>
                            <a:schemeClr val="dk1"/>
                          </a:solidFill>
                          <a:latin typeface="Calibri"/>
                        </a:defRPr>
                      </a:lvl6pPr>
                      <a:lvl7pPr marL="3056473" algn="l" defTabSz="1018824" rtl="0" eaLnBrk="1" latinLnBrk="0" hangingPunct="1">
                        <a:defRPr sz="2000" kern="1200">
                          <a:solidFill>
                            <a:schemeClr val="dk1"/>
                          </a:solidFill>
                          <a:latin typeface="Calibri"/>
                        </a:defRPr>
                      </a:lvl7pPr>
                      <a:lvl8pPr marL="3565886" algn="l" defTabSz="1018824" rtl="0" eaLnBrk="1" latinLnBrk="0" hangingPunct="1">
                        <a:defRPr sz="2000" kern="1200">
                          <a:solidFill>
                            <a:schemeClr val="dk1"/>
                          </a:solidFill>
                          <a:latin typeface="Calibri"/>
                        </a:defRPr>
                      </a:lvl8pPr>
                      <a:lvl9pPr marL="4075298" algn="l" defTabSz="1018824" rtl="0" eaLnBrk="1" latinLnBrk="0" hangingPunct="1">
                        <a:defRPr sz="2000" kern="1200">
                          <a:solidFill>
                            <a:schemeClr val="dk1"/>
                          </a:solidFill>
                          <a:latin typeface="Calibri"/>
                        </a:defRPr>
                      </a:lvl9pPr>
                    </a:lstStyle>
                    <a:p>
                      <a:pPr algn="ctr"/>
                      <a:r>
                        <a:rPr lang="en-US" sz="1400" dirty="0">
                          <a:latin typeface="Montserrat Light" panose="00000400000000000000" pitchFamily="2" charset="0"/>
                        </a:rPr>
                        <a:t>0.07</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1018824" rtl="0" eaLnBrk="1" latinLnBrk="0" hangingPunct="1">
                        <a:defRPr sz="2000" kern="1200">
                          <a:solidFill>
                            <a:schemeClr val="dk1"/>
                          </a:solidFill>
                          <a:latin typeface="Calibri"/>
                        </a:defRPr>
                      </a:lvl1pPr>
                      <a:lvl2pPr marL="509412" algn="l" defTabSz="1018824" rtl="0" eaLnBrk="1" latinLnBrk="0" hangingPunct="1">
                        <a:defRPr sz="2000" kern="1200">
                          <a:solidFill>
                            <a:schemeClr val="dk1"/>
                          </a:solidFill>
                          <a:latin typeface="Calibri"/>
                        </a:defRPr>
                      </a:lvl2pPr>
                      <a:lvl3pPr marL="1018824" algn="l" defTabSz="1018824" rtl="0" eaLnBrk="1" latinLnBrk="0" hangingPunct="1">
                        <a:defRPr sz="2000" kern="1200">
                          <a:solidFill>
                            <a:schemeClr val="dk1"/>
                          </a:solidFill>
                          <a:latin typeface="Calibri"/>
                        </a:defRPr>
                      </a:lvl3pPr>
                      <a:lvl4pPr marL="1528237" algn="l" defTabSz="1018824" rtl="0" eaLnBrk="1" latinLnBrk="0" hangingPunct="1">
                        <a:defRPr sz="2000" kern="1200">
                          <a:solidFill>
                            <a:schemeClr val="dk1"/>
                          </a:solidFill>
                          <a:latin typeface="Calibri"/>
                        </a:defRPr>
                      </a:lvl4pPr>
                      <a:lvl5pPr marL="2037649" algn="l" defTabSz="1018824" rtl="0" eaLnBrk="1" latinLnBrk="0" hangingPunct="1">
                        <a:defRPr sz="2000" kern="1200">
                          <a:solidFill>
                            <a:schemeClr val="dk1"/>
                          </a:solidFill>
                          <a:latin typeface="Calibri"/>
                        </a:defRPr>
                      </a:lvl5pPr>
                      <a:lvl6pPr marL="2547061" algn="l" defTabSz="1018824" rtl="0" eaLnBrk="1" latinLnBrk="0" hangingPunct="1">
                        <a:defRPr sz="2000" kern="1200">
                          <a:solidFill>
                            <a:schemeClr val="dk1"/>
                          </a:solidFill>
                          <a:latin typeface="Calibri"/>
                        </a:defRPr>
                      </a:lvl6pPr>
                      <a:lvl7pPr marL="3056473" algn="l" defTabSz="1018824" rtl="0" eaLnBrk="1" latinLnBrk="0" hangingPunct="1">
                        <a:defRPr sz="2000" kern="1200">
                          <a:solidFill>
                            <a:schemeClr val="dk1"/>
                          </a:solidFill>
                          <a:latin typeface="Calibri"/>
                        </a:defRPr>
                      </a:lvl7pPr>
                      <a:lvl8pPr marL="3565886" algn="l" defTabSz="1018824" rtl="0" eaLnBrk="1" latinLnBrk="0" hangingPunct="1">
                        <a:defRPr sz="2000" kern="1200">
                          <a:solidFill>
                            <a:schemeClr val="dk1"/>
                          </a:solidFill>
                          <a:latin typeface="Calibri"/>
                        </a:defRPr>
                      </a:lvl8pPr>
                      <a:lvl9pPr marL="4075298" algn="l" defTabSz="1018824" rtl="0" eaLnBrk="1" latinLnBrk="0" hangingPunct="1">
                        <a:defRPr sz="2000" kern="1200">
                          <a:solidFill>
                            <a:schemeClr val="dk1"/>
                          </a:solidFill>
                          <a:latin typeface="Calibri"/>
                        </a:defRPr>
                      </a:lvl9pPr>
                    </a:lstStyle>
                    <a:p>
                      <a:pPr algn="ctr"/>
                      <a:r>
                        <a:rPr lang="en-US" sz="1400" dirty="0">
                          <a:latin typeface="Montserrat Light" panose="00000400000000000000" pitchFamily="2" charset="0"/>
                        </a:rPr>
                        <a:t>0.10</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1018824" rtl="0" eaLnBrk="1" latinLnBrk="0" hangingPunct="1">
                        <a:defRPr sz="2000" kern="1200">
                          <a:solidFill>
                            <a:schemeClr val="dk1"/>
                          </a:solidFill>
                          <a:latin typeface="Calibri"/>
                        </a:defRPr>
                      </a:lvl1pPr>
                      <a:lvl2pPr marL="509412" algn="l" defTabSz="1018824" rtl="0" eaLnBrk="1" latinLnBrk="0" hangingPunct="1">
                        <a:defRPr sz="2000" kern="1200">
                          <a:solidFill>
                            <a:schemeClr val="dk1"/>
                          </a:solidFill>
                          <a:latin typeface="Calibri"/>
                        </a:defRPr>
                      </a:lvl2pPr>
                      <a:lvl3pPr marL="1018824" algn="l" defTabSz="1018824" rtl="0" eaLnBrk="1" latinLnBrk="0" hangingPunct="1">
                        <a:defRPr sz="2000" kern="1200">
                          <a:solidFill>
                            <a:schemeClr val="dk1"/>
                          </a:solidFill>
                          <a:latin typeface="Calibri"/>
                        </a:defRPr>
                      </a:lvl3pPr>
                      <a:lvl4pPr marL="1528237" algn="l" defTabSz="1018824" rtl="0" eaLnBrk="1" latinLnBrk="0" hangingPunct="1">
                        <a:defRPr sz="2000" kern="1200">
                          <a:solidFill>
                            <a:schemeClr val="dk1"/>
                          </a:solidFill>
                          <a:latin typeface="Calibri"/>
                        </a:defRPr>
                      </a:lvl4pPr>
                      <a:lvl5pPr marL="2037649" algn="l" defTabSz="1018824" rtl="0" eaLnBrk="1" latinLnBrk="0" hangingPunct="1">
                        <a:defRPr sz="2000" kern="1200">
                          <a:solidFill>
                            <a:schemeClr val="dk1"/>
                          </a:solidFill>
                          <a:latin typeface="Calibri"/>
                        </a:defRPr>
                      </a:lvl5pPr>
                      <a:lvl6pPr marL="2547061" algn="l" defTabSz="1018824" rtl="0" eaLnBrk="1" latinLnBrk="0" hangingPunct="1">
                        <a:defRPr sz="2000" kern="1200">
                          <a:solidFill>
                            <a:schemeClr val="dk1"/>
                          </a:solidFill>
                          <a:latin typeface="Calibri"/>
                        </a:defRPr>
                      </a:lvl6pPr>
                      <a:lvl7pPr marL="3056473" algn="l" defTabSz="1018824" rtl="0" eaLnBrk="1" latinLnBrk="0" hangingPunct="1">
                        <a:defRPr sz="2000" kern="1200">
                          <a:solidFill>
                            <a:schemeClr val="dk1"/>
                          </a:solidFill>
                          <a:latin typeface="Calibri"/>
                        </a:defRPr>
                      </a:lvl7pPr>
                      <a:lvl8pPr marL="3565886" algn="l" defTabSz="1018824" rtl="0" eaLnBrk="1" latinLnBrk="0" hangingPunct="1">
                        <a:defRPr sz="2000" kern="1200">
                          <a:solidFill>
                            <a:schemeClr val="dk1"/>
                          </a:solidFill>
                          <a:latin typeface="Calibri"/>
                        </a:defRPr>
                      </a:lvl8pPr>
                      <a:lvl9pPr marL="4075298" algn="l" defTabSz="1018824" rtl="0" eaLnBrk="1" latinLnBrk="0" hangingPunct="1">
                        <a:defRPr sz="2000" kern="1200">
                          <a:solidFill>
                            <a:schemeClr val="dk1"/>
                          </a:solidFill>
                          <a:latin typeface="Calibri"/>
                        </a:defRPr>
                      </a:lvl9pPr>
                    </a:lstStyle>
                    <a:p>
                      <a:pPr algn="ctr"/>
                      <a:r>
                        <a:rPr lang="en-US" sz="1400" dirty="0">
                          <a:latin typeface="Montserrat Light" panose="00000400000000000000" pitchFamily="2" charset="0"/>
                        </a:rPr>
                        <a:t>1.00</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60595679"/>
                  </a:ext>
                </a:extLst>
              </a:tr>
            </a:tbl>
          </a:graphicData>
        </a:graphic>
      </p:graphicFrame>
      <p:pic>
        <p:nvPicPr>
          <p:cNvPr id="8" name="Picture 7" descr="A black drop of water&#10;&#10;AI-generated content may be incorrect.">
            <a:extLst>
              <a:ext uri="{FF2B5EF4-FFF2-40B4-BE49-F238E27FC236}">
                <a16:creationId xmlns:a16="http://schemas.microsoft.com/office/drawing/2014/main" id="{A555C900-B851-78C1-B2E2-392530E5E1B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13986" y="1763566"/>
            <a:ext cx="738664" cy="738664"/>
          </a:xfrm>
          <a:prstGeom prst="rect">
            <a:avLst/>
          </a:prstGeom>
        </p:spPr>
      </p:pic>
      <p:sp>
        <p:nvSpPr>
          <p:cNvPr id="3" name="TextBox 2">
            <a:extLst>
              <a:ext uri="{FF2B5EF4-FFF2-40B4-BE49-F238E27FC236}">
                <a16:creationId xmlns:a16="http://schemas.microsoft.com/office/drawing/2014/main" id="{C5199A81-7D63-0F45-F369-725426637D4F}"/>
              </a:ext>
            </a:extLst>
          </p:cNvPr>
          <p:cNvSpPr txBox="1"/>
          <p:nvPr/>
        </p:nvSpPr>
        <p:spPr>
          <a:xfrm>
            <a:off x="1600200" y="5117771"/>
            <a:ext cx="6705600" cy="923330"/>
          </a:xfrm>
          <a:prstGeom prst="rect">
            <a:avLst/>
          </a:prstGeom>
          <a:solidFill>
            <a:schemeClr val="tx2"/>
          </a:solidFill>
        </p:spPr>
        <p:txBody>
          <a:bodyPr wrap="square" rtlCol="0">
            <a:spAutoFit/>
          </a:bodyPr>
          <a:lstStyle/>
          <a:p>
            <a:pPr algn="ctr"/>
            <a:endParaRPr lang="en-US" sz="1800" b="1" dirty="0">
              <a:solidFill>
                <a:schemeClr val="bg1"/>
              </a:solidFill>
              <a:latin typeface="Richmond Display" pitchFamily="2" charset="77"/>
            </a:endParaRPr>
          </a:p>
          <a:p>
            <a:pPr algn="ctr"/>
            <a:r>
              <a:rPr lang="en-US" sz="1800" b="1" dirty="0">
                <a:solidFill>
                  <a:schemeClr val="bg1"/>
                </a:solidFill>
                <a:latin typeface="Richmond Display" pitchFamily="2" charset="77"/>
              </a:rPr>
              <a:t>Low correlations to traditional asset classes and each other</a:t>
            </a:r>
          </a:p>
          <a:p>
            <a:pPr algn="ctr"/>
            <a:endParaRPr lang="en-US" sz="1800" b="1" dirty="0">
              <a:solidFill>
                <a:schemeClr val="bg1"/>
              </a:solidFill>
              <a:latin typeface="Richmond Display" pitchFamily="2" charset="77"/>
            </a:endParaRPr>
          </a:p>
        </p:txBody>
      </p:sp>
      <p:sp>
        <p:nvSpPr>
          <p:cNvPr id="5" name="TextBox 4">
            <a:extLst>
              <a:ext uri="{FF2B5EF4-FFF2-40B4-BE49-F238E27FC236}">
                <a16:creationId xmlns:a16="http://schemas.microsoft.com/office/drawing/2014/main" id="{CC36A995-F506-0316-4FFA-0EB9D2D710FA}"/>
              </a:ext>
            </a:extLst>
          </p:cNvPr>
          <p:cNvSpPr txBox="1"/>
          <p:nvPr/>
        </p:nvSpPr>
        <p:spPr>
          <a:xfrm>
            <a:off x="5029201" y="6041101"/>
            <a:ext cx="3276600" cy="338554"/>
          </a:xfrm>
          <a:prstGeom prst="rect">
            <a:avLst/>
          </a:prstGeom>
          <a:noFill/>
        </p:spPr>
        <p:txBody>
          <a:bodyPr wrap="square" rtlCol="0">
            <a:spAutoFit/>
          </a:bodyPr>
          <a:lstStyle/>
          <a:p>
            <a:pPr algn="r"/>
            <a:r>
              <a:rPr lang="en-US" sz="800" i="1" dirty="0">
                <a:latin typeface="Montserrat Light" panose="00000400000000000000" pitchFamily="2" charset="0"/>
              </a:rPr>
              <a:t>Source: Bloomberg L.P., Bison Wealth, LLC</a:t>
            </a:r>
          </a:p>
          <a:p>
            <a:pPr algn="r"/>
            <a:r>
              <a:rPr lang="en-US" sz="800" i="1" dirty="0">
                <a:latin typeface="Montserrat Light" panose="00000400000000000000" pitchFamily="2" charset="0"/>
              </a:rPr>
              <a:t>Correlation of monthly returns 12/31/2015 -10/31/2025.</a:t>
            </a:r>
          </a:p>
        </p:txBody>
      </p:sp>
    </p:spTree>
    <p:extLst>
      <p:ext uri="{BB962C8B-B14F-4D97-AF65-F5344CB8AC3E}">
        <p14:creationId xmlns:p14="http://schemas.microsoft.com/office/powerpoint/2010/main" val="1846679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8FDCAF-0AA3-9719-BF41-CF97F2823A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556731-470F-187C-4036-947C12AEB68A}"/>
              </a:ext>
            </a:extLst>
          </p:cNvPr>
          <p:cNvSpPr>
            <a:spLocks noGrp="1"/>
          </p:cNvSpPr>
          <p:nvPr>
            <p:ph type="title"/>
          </p:nvPr>
        </p:nvSpPr>
        <p:spPr/>
        <p:txBody>
          <a:bodyPr>
            <a:noAutofit/>
          </a:bodyPr>
          <a:lstStyle/>
          <a:p>
            <a:r>
              <a:rPr lang="en-US" sz="2800" dirty="0">
                <a:latin typeface="PLAYFAIR DISPLAY BOLD ROMAN"/>
              </a:rPr>
              <a:t>Dynamic Risk Weighting</a:t>
            </a:r>
          </a:p>
        </p:txBody>
      </p:sp>
      <p:sp>
        <p:nvSpPr>
          <p:cNvPr id="4" name="Slide Number Placeholder 3">
            <a:extLst>
              <a:ext uri="{FF2B5EF4-FFF2-40B4-BE49-F238E27FC236}">
                <a16:creationId xmlns:a16="http://schemas.microsoft.com/office/drawing/2014/main" id="{B25EEF64-0FD6-4B3A-A140-D984222DCB55}"/>
              </a:ext>
            </a:extLst>
          </p:cNvPr>
          <p:cNvSpPr>
            <a:spLocks noGrp="1"/>
          </p:cNvSpPr>
          <p:nvPr>
            <p:ph type="sldNum" sz="quarter" idx="4"/>
          </p:nvPr>
        </p:nvSpPr>
        <p:spPr/>
        <p:txBody>
          <a:bodyPr/>
          <a:lstStyle/>
          <a:p>
            <a:r>
              <a:rPr lang="en-US"/>
              <a:t>  Page </a:t>
            </a:r>
            <a:fld id="{A4898CCC-B056-40B7-BCFA-9029C13B04D4}" type="slidenum">
              <a:rPr lang="en-US" smtClean="0"/>
              <a:pPr/>
              <a:t>4</a:t>
            </a:fld>
            <a:endParaRPr lang="en-US"/>
          </a:p>
        </p:txBody>
      </p:sp>
      <p:sp>
        <p:nvSpPr>
          <p:cNvPr id="3" name="TextBox 2">
            <a:extLst>
              <a:ext uri="{FF2B5EF4-FFF2-40B4-BE49-F238E27FC236}">
                <a16:creationId xmlns:a16="http://schemas.microsoft.com/office/drawing/2014/main" id="{74906531-5868-E779-7BB9-5F2E5552F848}"/>
              </a:ext>
            </a:extLst>
          </p:cNvPr>
          <p:cNvSpPr txBox="1"/>
          <p:nvPr/>
        </p:nvSpPr>
        <p:spPr>
          <a:xfrm>
            <a:off x="381000" y="2414572"/>
            <a:ext cx="2743200" cy="3154710"/>
          </a:xfrm>
          <a:prstGeom prst="rect">
            <a:avLst/>
          </a:prstGeom>
          <a:noFill/>
        </p:spPr>
        <p:txBody>
          <a:bodyPr wrap="square" rtlCol="0">
            <a:spAutoFit/>
          </a:bodyPr>
          <a:lstStyle/>
          <a:p>
            <a:pPr>
              <a:spcBef>
                <a:spcPts val="600"/>
              </a:spcBef>
              <a:spcAft>
                <a:spcPts val="600"/>
              </a:spcAft>
            </a:pPr>
            <a:r>
              <a:rPr lang="en-US" sz="1600" b="1">
                <a:latin typeface="Richmond Display" pitchFamily="2" charset="77"/>
              </a:rPr>
              <a:t>Risk Parity Approach</a:t>
            </a:r>
            <a:endParaRPr lang="en-US"/>
          </a:p>
          <a:p>
            <a:pPr marL="285750" indent="-285750">
              <a:spcBef>
                <a:spcPts val="600"/>
              </a:spcBef>
              <a:spcAft>
                <a:spcPts val="600"/>
              </a:spcAft>
              <a:buFont typeface="Wingdings" pitchFamily="2" charset="2"/>
              <a:buChar char="§"/>
            </a:pPr>
            <a:r>
              <a:rPr lang="en-US" sz="1300">
                <a:latin typeface="Montserrat" pitchFamily="2" charset="77"/>
              </a:rPr>
              <a:t>Allocate by risk rather than asset</a:t>
            </a:r>
          </a:p>
          <a:p>
            <a:pPr marL="285750" indent="-285750">
              <a:spcBef>
                <a:spcPts val="600"/>
              </a:spcBef>
              <a:spcAft>
                <a:spcPts val="600"/>
              </a:spcAft>
              <a:buFont typeface="Wingdings" pitchFamily="2" charset="2"/>
              <a:buChar char="§"/>
            </a:pPr>
            <a:r>
              <a:rPr lang="en-US" sz="1300">
                <a:latin typeface="Montserrat" pitchFamily="2" charset="77"/>
              </a:rPr>
              <a:t>Equal weight risk contribution from each asset</a:t>
            </a:r>
          </a:p>
          <a:p>
            <a:pPr marL="285750" indent="-285750">
              <a:spcBef>
                <a:spcPts val="600"/>
              </a:spcBef>
              <a:spcAft>
                <a:spcPts val="600"/>
              </a:spcAft>
              <a:buFont typeface="Wingdings" pitchFamily="2" charset="2"/>
              <a:buChar char="§"/>
            </a:pPr>
            <a:r>
              <a:rPr lang="en-US" sz="1300">
                <a:latin typeface="Montserrat" pitchFamily="2" charset="77"/>
              </a:rPr>
              <a:t>Quarterly rebalance to capture changing market environments </a:t>
            </a:r>
          </a:p>
          <a:p>
            <a:pPr marL="285750" indent="-285750">
              <a:spcBef>
                <a:spcPts val="600"/>
              </a:spcBef>
              <a:spcAft>
                <a:spcPts val="600"/>
              </a:spcAft>
              <a:buFont typeface="Wingdings" pitchFamily="2" charset="2"/>
              <a:buChar char="§"/>
            </a:pPr>
            <a:r>
              <a:rPr lang="en-US" sz="1300">
                <a:latin typeface="Montserrat" pitchFamily="2" charset="77"/>
              </a:rPr>
              <a:t>Add equity exposure during periods of elevated market volatility</a:t>
            </a:r>
          </a:p>
        </p:txBody>
      </p:sp>
      <p:sp>
        <p:nvSpPr>
          <p:cNvPr id="5" name="TextBox 4">
            <a:extLst>
              <a:ext uri="{FF2B5EF4-FFF2-40B4-BE49-F238E27FC236}">
                <a16:creationId xmlns:a16="http://schemas.microsoft.com/office/drawing/2014/main" id="{3BCEF082-AAFF-ADC1-653F-4565A8353C42}"/>
              </a:ext>
            </a:extLst>
          </p:cNvPr>
          <p:cNvSpPr txBox="1"/>
          <p:nvPr/>
        </p:nvSpPr>
        <p:spPr>
          <a:xfrm>
            <a:off x="7848600" y="5519901"/>
            <a:ext cx="1828800" cy="338554"/>
          </a:xfrm>
          <a:prstGeom prst="rect">
            <a:avLst/>
          </a:prstGeom>
          <a:noFill/>
        </p:spPr>
        <p:txBody>
          <a:bodyPr wrap="square" rtlCol="0">
            <a:spAutoFit/>
          </a:bodyPr>
          <a:lstStyle/>
          <a:p>
            <a:pPr algn="r"/>
            <a:r>
              <a:rPr lang="en-US" sz="800" i="1">
                <a:latin typeface="Montserrat Light" panose="00000400000000000000" pitchFamily="2" charset="0"/>
              </a:rPr>
              <a:t>Source: Bison Wealth, LLC</a:t>
            </a:r>
          </a:p>
          <a:p>
            <a:pPr algn="r"/>
            <a:r>
              <a:rPr lang="en-US" sz="800" i="1">
                <a:latin typeface="Montserrat Light" panose="00000400000000000000" pitchFamily="2" charset="0"/>
              </a:rPr>
              <a:t>As of 10/31/2025</a:t>
            </a:r>
          </a:p>
        </p:txBody>
      </p:sp>
      <p:graphicFrame>
        <p:nvGraphicFramePr>
          <p:cNvPr id="6" name="Chart 5">
            <a:extLst>
              <a:ext uri="{FF2B5EF4-FFF2-40B4-BE49-F238E27FC236}">
                <a16:creationId xmlns:a16="http://schemas.microsoft.com/office/drawing/2014/main" id="{C3BCB4B3-70EC-9681-A256-C3C6B2A717CE}"/>
              </a:ext>
            </a:extLst>
          </p:cNvPr>
          <p:cNvGraphicFramePr>
            <a:graphicFrameLocks/>
          </p:cNvGraphicFramePr>
          <p:nvPr/>
        </p:nvGraphicFramePr>
        <p:xfrm>
          <a:off x="3124200" y="1748000"/>
          <a:ext cx="6753225" cy="3733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85008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15A45B-1F87-0AB5-ED36-689D17A9C9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4EBF43-759A-6AE2-148E-63F2D18601DA}"/>
              </a:ext>
            </a:extLst>
          </p:cNvPr>
          <p:cNvSpPr>
            <a:spLocks noGrp="1"/>
          </p:cNvSpPr>
          <p:nvPr>
            <p:ph type="title"/>
          </p:nvPr>
        </p:nvSpPr>
        <p:spPr/>
        <p:txBody>
          <a:bodyPr>
            <a:noAutofit/>
          </a:bodyPr>
          <a:lstStyle/>
          <a:p>
            <a:r>
              <a:rPr lang="en-US" sz="2400" dirty="0">
                <a:latin typeface="Richmond Display" pitchFamily="2" charset="77"/>
              </a:rPr>
              <a:t>Returns</a:t>
            </a:r>
          </a:p>
        </p:txBody>
      </p:sp>
      <p:sp>
        <p:nvSpPr>
          <p:cNvPr id="4" name="Slide Number Placeholder 3">
            <a:extLst>
              <a:ext uri="{FF2B5EF4-FFF2-40B4-BE49-F238E27FC236}">
                <a16:creationId xmlns:a16="http://schemas.microsoft.com/office/drawing/2014/main" id="{C5E5BFF2-70BB-DD6C-B89F-F2F261ECB8D2}"/>
              </a:ext>
            </a:extLst>
          </p:cNvPr>
          <p:cNvSpPr>
            <a:spLocks noGrp="1"/>
          </p:cNvSpPr>
          <p:nvPr>
            <p:ph type="sldNum" sz="quarter" idx="4"/>
          </p:nvPr>
        </p:nvSpPr>
        <p:spPr/>
        <p:txBody>
          <a:bodyPr/>
          <a:lstStyle/>
          <a:p>
            <a:r>
              <a:rPr lang="en-US"/>
              <a:t>  Page </a:t>
            </a:r>
            <a:fld id="{A4898CCC-B056-40B7-BCFA-9029C13B04D4}" type="slidenum">
              <a:rPr lang="en-US" smtClean="0"/>
              <a:pPr/>
              <a:t>5</a:t>
            </a:fld>
            <a:endParaRPr lang="en-US" dirty="0"/>
          </a:p>
        </p:txBody>
      </p:sp>
      <p:sp>
        <p:nvSpPr>
          <p:cNvPr id="6" name="TextBox 5">
            <a:extLst>
              <a:ext uri="{FF2B5EF4-FFF2-40B4-BE49-F238E27FC236}">
                <a16:creationId xmlns:a16="http://schemas.microsoft.com/office/drawing/2014/main" id="{850CEDE3-CBB3-3EAA-0A9F-B66D4E5AE5FF}"/>
              </a:ext>
            </a:extLst>
          </p:cNvPr>
          <p:cNvSpPr txBox="1"/>
          <p:nvPr/>
        </p:nvSpPr>
        <p:spPr>
          <a:xfrm>
            <a:off x="1446835" y="5954857"/>
            <a:ext cx="8229600" cy="1323439"/>
          </a:xfrm>
          <a:prstGeom prst="rect">
            <a:avLst/>
          </a:prstGeom>
          <a:noFill/>
        </p:spPr>
        <p:txBody>
          <a:bodyPr wrap="square">
            <a:spAutoFit/>
          </a:bodyPr>
          <a:lstStyle/>
          <a:p>
            <a:r>
              <a:rPr lang="en-US" sz="1000" b="1" i="1" dirty="0">
                <a:latin typeface="Montserrat Light" panose="00000400000000000000" pitchFamily="2" charset="0"/>
              </a:rPr>
              <a:t>Hypothetical Performance:</a:t>
            </a:r>
          </a:p>
          <a:p>
            <a:r>
              <a:rPr lang="en-US" sz="1000" i="1" dirty="0">
                <a:latin typeface="Montserrat Light" panose="00000400000000000000" pitchFamily="2" charset="0"/>
              </a:rPr>
              <a:t>Projected Returns are hypothetical and based on back tested model performance which assumes the holdings noted were held for the entire applicable period. Hypothetical performance is inherently misleading as it is calculated with the benefit of hindsight and does not consider actual market conditions or trading or other actions that would have been taken had the portfolio been managed. Performance is net of internal fund fees and a management fee of 0.45% but does not consider other fees such as transaction or custodial fees which may be applicable to an investor’s account. Actual account performance will vary. Performance noted is for informational purposes only and should not be relied up on when making investment decisions. Past performance, hypothetical or otherwise is not indicative of future performance. </a:t>
            </a:r>
          </a:p>
        </p:txBody>
      </p:sp>
      <p:pic>
        <p:nvPicPr>
          <p:cNvPr id="10" name="Picture 9">
            <a:extLst>
              <a:ext uri="{FF2B5EF4-FFF2-40B4-BE49-F238E27FC236}">
                <a16:creationId xmlns:a16="http://schemas.microsoft.com/office/drawing/2014/main" id="{E2428EFD-C751-17E9-3990-461CECB9E470}"/>
              </a:ext>
            </a:extLst>
          </p:cNvPr>
          <p:cNvPicPr>
            <a:picLocks noChangeAspect="1"/>
          </p:cNvPicPr>
          <p:nvPr/>
        </p:nvPicPr>
        <p:blipFill>
          <a:blip r:embed="rId2"/>
          <a:stretch>
            <a:fillRect/>
          </a:stretch>
        </p:blipFill>
        <p:spPr>
          <a:xfrm>
            <a:off x="914400" y="1447800"/>
            <a:ext cx="7848600" cy="4585000"/>
          </a:xfrm>
          <a:prstGeom prst="rect">
            <a:avLst/>
          </a:prstGeom>
        </p:spPr>
      </p:pic>
      <p:sp>
        <p:nvSpPr>
          <p:cNvPr id="9" name="TextBox 8">
            <a:extLst>
              <a:ext uri="{FF2B5EF4-FFF2-40B4-BE49-F238E27FC236}">
                <a16:creationId xmlns:a16="http://schemas.microsoft.com/office/drawing/2014/main" id="{B2C84712-C348-11E7-A4E4-FA02E321F9F8}"/>
              </a:ext>
            </a:extLst>
          </p:cNvPr>
          <p:cNvSpPr txBox="1"/>
          <p:nvPr/>
        </p:nvSpPr>
        <p:spPr>
          <a:xfrm>
            <a:off x="7696200" y="5545175"/>
            <a:ext cx="2362200" cy="338554"/>
          </a:xfrm>
          <a:prstGeom prst="rect">
            <a:avLst/>
          </a:prstGeom>
          <a:noFill/>
        </p:spPr>
        <p:txBody>
          <a:bodyPr wrap="square" rtlCol="0">
            <a:spAutoFit/>
          </a:bodyPr>
          <a:lstStyle/>
          <a:p>
            <a:pPr algn="r"/>
            <a:r>
              <a:rPr lang="en-US" sz="800" i="1" dirty="0">
                <a:latin typeface="Montserrat Light" panose="00000400000000000000" pitchFamily="2" charset="0"/>
              </a:rPr>
              <a:t>Source: </a:t>
            </a:r>
            <a:r>
              <a:rPr lang="en-US" sz="800" i="1" dirty="0" err="1">
                <a:latin typeface="Montserrat Light" panose="00000400000000000000" pitchFamily="2" charset="0"/>
              </a:rPr>
              <a:t>Ycharts</a:t>
            </a:r>
            <a:r>
              <a:rPr lang="en-US" sz="800" i="1" dirty="0">
                <a:latin typeface="Montserrat Light" panose="00000400000000000000" pitchFamily="2" charset="0"/>
              </a:rPr>
              <a:t>, Bison Wealth.</a:t>
            </a:r>
          </a:p>
          <a:p>
            <a:pPr algn="r"/>
            <a:r>
              <a:rPr lang="en-US" sz="800" i="1" dirty="0">
                <a:latin typeface="Montserrat Light" panose="00000400000000000000" pitchFamily="2" charset="0"/>
              </a:rPr>
              <a:t>As of 12/31/2025</a:t>
            </a:r>
          </a:p>
        </p:txBody>
      </p:sp>
    </p:spTree>
    <p:extLst>
      <p:ext uri="{BB962C8B-B14F-4D97-AF65-F5344CB8AC3E}">
        <p14:creationId xmlns:p14="http://schemas.microsoft.com/office/powerpoint/2010/main" val="4097288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E2924-E005-3A64-B4EA-BD855C91FA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299EBD-FAA6-1D0C-8A59-E27098E4D079}"/>
              </a:ext>
            </a:extLst>
          </p:cNvPr>
          <p:cNvSpPr>
            <a:spLocks noGrp="1"/>
          </p:cNvSpPr>
          <p:nvPr>
            <p:ph type="title"/>
          </p:nvPr>
        </p:nvSpPr>
        <p:spPr/>
        <p:txBody>
          <a:bodyPr>
            <a:noAutofit/>
          </a:bodyPr>
          <a:lstStyle/>
          <a:p>
            <a:r>
              <a:rPr lang="en-US" sz="2400" dirty="0">
                <a:latin typeface="Richmond Display" pitchFamily="2" charset="77"/>
              </a:rPr>
              <a:t>Period Returns</a:t>
            </a:r>
          </a:p>
        </p:txBody>
      </p:sp>
      <p:sp>
        <p:nvSpPr>
          <p:cNvPr id="4" name="Slide Number Placeholder 3">
            <a:extLst>
              <a:ext uri="{FF2B5EF4-FFF2-40B4-BE49-F238E27FC236}">
                <a16:creationId xmlns:a16="http://schemas.microsoft.com/office/drawing/2014/main" id="{3BCE6FC5-0AA6-91D6-33B5-5EF224429D74}"/>
              </a:ext>
            </a:extLst>
          </p:cNvPr>
          <p:cNvSpPr>
            <a:spLocks noGrp="1"/>
          </p:cNvSpPr>
          <p:nvPr>
            <p:ph type="sldNum" sz="quarter" idx="4"/>
          </p:nvPr>
        </p:nvSpPr>
        <p:spPr/>
        <p:txBody>
          <a:bodyPr/>
          <a:lstStyle/>
          <a:p>
            <a:r>
              <a:rPr lang="en-US"/>
              <a:t>  Page </a:t>
            </a:r>
            <a:fld id="{A4898CCC-B056-40B7-BCFA-9029C13B04D4}" type="slidenum">
              <a:rPr lang="en-US" smtClean="0"/>
              <a:pPr/>
              <a:t>6</a:t>
            </a:fld>
            <a:endParaRPr lang="en-US" dirty="0"/>
          </a:p>
        </p:txBody>
      </p:sp>
      <p:graphicFrame>
        <p:nvGraphicFramePr>
          <p:cNvPr id="8" name="Chart 7">
            <a:extLst>
              <a:ext uri="{FF2B5EF4-FFF2-40B4-BE49-F238E27FC236}">
                <a16:creationId xmlns:a16="http://schemas.microsoft.com/office/drawing/2014/main" id="{DF04E86C-5ADB-10EC-3C54-9B024045C806}"/>
              </a:ext>
            </a:extLst>
          </p:cNvPr>
          <p:cNvGraphicFramePr/>
          <p:nvPr>
            <p:extLst>
              <p:ext uri="{D42A27DB-BD31-4B8C-83A1-F6EECF244321}">
                <p14:modId xmlns:p14="http://schemas.microsoft.com/office/powerpoint/2010/main" val="456016405"/>
              </p:ext>
            </p:extLst>
          </p:nvPr>
        </p:nvGraphicFramePr>
        <p:xfrm>
          <a:off x="1219200" y="1371600"/>
          <a:ext cx="7772400" cy="192741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hart 8">
            <a:extLst>
              <a:ext uri="{FF2B5EF4-FFF2-40B4-BE49-F238E27FC236}">
                <a16:creationId xmlns:a16="http://schemas.microsoft.com/office/drawing/2014/main" id="{5F263686-C35B-0A1A-9B48-86C8AB583853}"/>
              </a:ext>
            </a:extLst>
          </p:cNvPr>
          <p:cNvGraphicFramePr/>
          <p:nvPr>
            <p:extLst>
              <p:ext uri="{D42A27DB-BD31-4B8C-83A1-F6EECF244321}">
                <p14:modId xmlns:p14="http://schemas.microsoft.com/office/powerpoint/2010/main" val="2186804363"/>
              </p:ext>
            </p:extLst>
          </p:nvPr>
        </p:nvGraphicFramePr>
        <p:xfrm>
          <a:off x="381000" y="3533589"/>
          <a:ext cx="9296400" cy="2359211"/>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00FBCEFF-08E0-B727-C624-794A7920F17E}"/>
              </a:ext>
            </a:extLst>
          </p:cNvPr>
          <p:cNvSpPr txBox="1"/>
          <p:nvPr/>
        </p:nvSpPr>
        <p:spPr>
          <a:xfrm>
            <a:off x="1371600" y="5915561"/>
            <a:ext cx="8229600" cy="1323439"/>
          </a:xfrm>
          <a:prstGeom prst="rect">
            <a:avLst/>
          </a:prstGeom>
          <a:noFill/>
        </p:spPr>
        <p:txBody>
          <a:bodyPr wrap="square">
            <a:spAutoFit/>
          </a:bodyPr>
          <a:lstStyle/>
          <a:p>
            <a:r>
              <a:rPr lang="en-US" sz="1000" b="1" i="1" dirty="0">
                <a:latin typeface="Montserrat Light" panose="00000400000000000000" pitchFamily="2" charset="0"/>
              </a:rPr>
              <a:t>Hypothetical Performance:</a:t>
            </a:r>
          </a:p>
          <a:p>
            <a:r>
              <a:rPr lang="en-US" sz="1000" i="1" dirty="0">
                <a:latin typeface="Montserrat Light" panose="00000400000000000000" pitchFamily="2" charset="0"/>
              </a:rPr>
              <a:t>Projected Returns are hypothetical and based on back tested model performance which assumes the holdings noted were held for the entire applicable period. Hypothetical performance is inherently misleading as it is calculated with the benefit of hindsight and does not consider actual market conditions or trading or other actions that would have been taken had the portfolio been managed. Performance is net of internal fund fees and a management fee of 0.45% but does not consider other fees such as transaction or custodial fees which may be applicable to an investor’s account. Actual account performance will vary. Performance noted is for informational purposes only and should not be relied up on when making investment decisions. Past performance, hypothetical or otherwise is not indicative of future performance. </a:t>
            </a:r>
          </a:p>
        </p:txBody>
      </p:sp>
      <p:sp>
        <p:nvSpPr>
          <p:cNvPr id="5" name="TextBox 4">
            <a:extLst>
              <a:ext uri="{FF2B5EF4-FFF2-40B4-BE49-F238E27FC236}">
                <a16:creationId xmlns:a16="http://schemas.microsoft.com/office/drawing/2014/main" id="{F3E978CF-43FD-FB7E-2435-EBC56822FBF0}"/>
              </a:ext>
            </a:extLst>
          </p:cNvPr>
          <p:cNvSpPr txBox="1"/>
          <p:nvPr/>
        </p:nvSpPr>
        <p:spPr>
          <a:xfrm>
            <a:off x="7315200" y="5688407"/>
            <a:ext cx="2362200" cy="338554"/>
          </a:xfrm>
          <a:prstGeom prst="rect">
            <a:avLst/>
          </a:prstGeom>
          <a:noFill/>
        </p:spPr>
        <p:txBody>
          <a:bodyPr wrap="square" rtlCol="0">
            <a:spAutoFit/>
          </a:bodyPr>
          <a:lstStyle/>
          <a:p>
            <a:pPr algn="r"/>
            <a:r>
              <a:rPr lang="en-US" sz="800" i="1" dirty="0">
                <a:latin typeface="Montserrat Light" panose="00000400000000000000" pitchFamily="2" charset="0"/>
              </a:rPr>
              <a:t>Source: </a:t>
            </a:r>
            <a:r>
              <a:rPr lang="en-US" sz="800" i="1" dirty="0" err="1">
                <a:latin typeface="Montserrat Light" panose="00000400000000000000" pitchFamily="2" charset="0"/>
              </a:rPr>
              <a:t>Ycharts</a:t>
            </a:r>
            <a:r>
              <a:rPr lang="en-US" sz="800" i="1" dirty="0">
                <a:latin typeface="Montserrat Light" panose="00000400000000000000" pitchFamily="2" charset="0"/>
              </a:rPr>
              <a:t>, Bison Wealth.</a:t>
            </a:r>
          </a:p>
          <a:p>
            <a:pPr algn="r"/>
            <a:r>
              <a:rPr lang="en-US" sz="800" i="1" dirty="0">
                <a:latin typeface="Montserrat Light" panose="00000400000000000000" pitchFamily="2" charset="0"/>
              </a:rPr>
              <a:t>As of 10/31/2025</a:t>
            </a:r>
          </a:p>
        </p:txBody>
      </p:sp>
    </p:spTree>
    <p:extLst>
      <p:ext uri="{BB962C8B-B14F-4D97-AF65-F5344CB8AC3E}">
        <p14:creationId xmlns:p14="http://schemas.microsoft.com/office/powerpoint/2010/main" val="23630482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AC518B-BA3E-F5B5-2A95-7955167DB9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72A4C7-232A-859F-7FAB-78CB3BB6EE9E}"/>
              </a:ext>
            </a:extLst>
          </p:cNvPr>
          <p:cNvSpPr>
            <a:spLocks noGrp="1"/>
          </p:cNvSpPr>
          <p:nvPr>
            <p:ph type="title"/>
          </p:nvPr>
        </p:nvSpPr>
        <p:spPr>
          <a:xfrm>
            <a:off x="502920" y="304800"/>
            <a:ext cx="7040880" cy="406400"/>
          </a:xfrm>
        </p:spPr>
        <p:txBody>
          <a:bodyPr>
            <a:noAutofit/>
          </a:bodyPr>
          <a:lstStyle/>
          <a:p>
            <a:r>
              <a:rPr lang="en-US" sz="2400" dirty="0">
                <a:latin typeface="Richmond Display" pitchFamily="2" charset="77"/>
              </a:rPr>
              <a:t>Risk And Return Benefits to Incorporating Into a Traditional Balanced Portfolio</a:t>
            </a:r>
          </a:p>
        </p:txBody>
      </p:sp>
      <p:sp>
        <p:nvSpPr>
          <p:cNvPr id="4" name="Slide Number Placeholder 3">
            <a:extLst>
              <a:ext uri="{FF2B5EF4-FFF2-40B4-BE49-F238E27FC236}">
                <a16:creationId xmlns:a16="http://schemas.microsoft.com/office/drawing/2014/main" id="{E58323D0-EFF2-AED6-2E1E-B8D89A8439DF}"/>
              </a:ext>
            </a:extLst>
          </p:cNvPr>
          <p:cNvSpPr>
            <a:spLocks noGrp="1"/>
          </p:cNvSpPr>
          <p:nvPr>
            <p:ph type="sldNum" sz="quarter" idx="4"/>
          </p:nvPr>
        </p:nvSpPr>
        <p:spPr/>
        <p:txBody>
          <a:bodyPr/>
          <a:lstStyle/>
          <a:p>
            <a:r>
              <a:rPr lang="en-US"/>
              <a:t>  Page </a:t>
            </a:r>
            <a:fld id="{A4898CCC-B056-40B7-BCFA-9029C13B04D4}" type="slidenum">
              <a:rPr lang="en-US" smtClean="0"/>
              <a:pPr/>
              <a:t>7</a:t>
            </a:fld>
            <a:endParaRPr lang="en-US" dirty="0"/>
          </a:p>
        </p:txBody>
      </p:sp>
      <p:graphicFrame>
        <p:nvGraphicFramePr>
          <p:cNvPr id="3" name="Table 2">
            <a:extLst>
              <a:ext uri="{FF2B5EF4-FFF2-40B4-BE49-F238E27FC236}">
                <a16:creationId xmlns:a16="http://schemas.microsoft.com/office/drawing/2014/main" id="{3EAB1FAE-BA04-C000-3C9D-3461B160322C}"/>
              </a:ext>
            </a:extLst>
          </p:cNvPr>
          <p:cNvGraphicFramePr>
            <a:graphicFrameLocks noGrp="1"/>
          </p:cNvGraphicFramePr>
          <p:nvPr>
            <p:extLst>
              <p:ext uri="{D42A27DB-BD31-4B8C-83A1-F6EECF244321}">
                <p14:modId xmlns:p14="http://schemas.microsoft.com/office/powerpoint/2010/main" val="2467955444"/>
              </p:ext>
            </p:extLst>
          </p:nvPr>
        </p:nvGraphicFramePr>
        <p:xfrm>
          <a:off x="1676400" y="1651000"/>
          <a:ext cx="6705600" cy="2987040"/>
        </p:xfrm>
        <a:graphic>
          <a:graphicData uri="http://schemas.openxmlformats.org/drawingml/2006/table">
            <a:tbl>
              <a:tblPr firstRow="1" bandRow="1">
                <a:tableStyleId>{5C22544A-7EE6-4342-B048-85BDC9FD1C3A}</a:tableStyleId>
              </a:tblPr>
              <a:tblGrid>
                <a:gridCol w="1341120">
                  <a:extLst>
                    <a:ext uri="{9D8B030D-6E8A-4147-A177-3AD203B41FA5}">
                      <a16:colId xmlns:a16="http://schemas.microsoft.com/office/drawing/2014/main" val="2043825376"/>
                    </a:ext>
                  </a:extLst>
                </a:gridCol>
                <a:gridCol w="1341120">
                  <a:extLst>
                    <a:ext uri="{9D8B030D-6E8A-4147-A177-3AD203B41FA5}">
                      <a16:colId xmlns:a16="http://schemas.microsoft.com/office/drawing/2014/main" val="2064687205"/>
                    </a:ext>
                  </a:extLst>
                </a:gridCol>
                <a:gridCol w="1341120">
                  <a:extLst>
                    <a:ext uri="{9D8B030D-6E8A-4147-A177-3AD203B41FA5}">
                      <a16:colId xmlns:a16="http://schemas.microsoft.com/office/drawing/2014/main" val="4016924332"/>
                    </a:ext>
                  </a:extLst>
                </a:gridCol>
                <a:gridCol w="1341120">
                  <a:extLst>
                    <a:ext uri="{9D8B030D-6E8A-4147-A177-3AD203B41FA5}">
                      <a16:colId xmlns:a16="http://schemas.microsoft.com/office/drawing/2014/main" val="3828837404"/>
                    </a:ext>
                  </a:extLst>
                </a:gridCol>
                <a:gridCol w="1341120">
                  <a:extLst>
                    <a:ext uri="{9D8B030D-6E8A-4147-A177-3AD203B41FA5}">
                      <a16:colId xmlns:a16="http://schemas.microsoft.com/office/drawing/2014/main" val="3120756220"/>
                    </a:ext>
                  </a:extLst>
                </a:gridCol>
              </a:tblGrid>
              <a:tr h="502920">
                <a:tc>
                  <a:txBody>
                    <a:bodyPr/>
                    <a:lstStyle/>
                    <a:p>
                      <a:endParaRPr lang="en-US" sz="1100" b="1" i="0" dirty="0">
                        <a:latin typeface="Montserrat SemiBold" pitchFamily="2" charset="77"/>
                      </a:endParaRPr>
                    </a:p>
                  </a:txBody>
                  <a:tcPr anchor="ctr">
                    <a:solidFill>
                      <a:srgbClr val="263759"/>
                    </a:solidFill>
                  </a:tcPr>
                </a:tc>
                <a:tc>
                  <a:txBody>
                    <a:bodyPr/>
                    <a:lstStyle/>
                    <a:p>
                      <a:pPr algn="ctr"/>
                      <a:r>
                        <a:rPr lang="en-US" sz="1100" b="1" i="0" dirty="0">
                          <a:latin typeface="Montserrat SemiBold" pitchFamily="2" charset="77"/>
                        </a:rPr>
                        <a:t>Bison Inflation-Resilient</a:t>
                      </a:r>
                    </a:p>
                  </a:txBody>
                  <a:tcPr anchor="ctr">
                    <a:solidFill>
                      <a:srgbClr val="263759"/>
                    </a:solidFill>
                  </a:tcPr>
                </a:tc>
                <a:tc>
                  <a:txBody>
                    <a:bodyPr/>
                    <a:lstStyle/>
                    <a:p>
                      <a:pPr algn="ctr"/>
                      <a:r>
                        <a:rPr lang="en-US" sz="1100" b="1" i="0" dirty="0">
                          <a:latin typeface="Montserrat SemiBold" pitchFamily="2" charset="77"/>
                        </a:rPr>
                        <a:t>S&amp;P 500</a:t>
                      </a:r>
                    </a:p>
                  </a:txBody>
                  <a:tcPr anchor="ctr">
                    <a:solidFill>
                      <a:srgbClr val="263759"/>
                    </a:solidFill>
                  </a:tcPr>
                </a:tc>
                <a:tc>
                  <a:txBody>
                    <a:bodyPr/>
                    <a:lstStyle/>
                    <a:p>
                      <a:pPr algn="ctr"/>
                      <a:r>
                        <a:rPr lang="en-US" sz="1100" b="1" i="0" dirty="0">
                          <a:latin typeface="Montserrat SemiBold" pitchFamily="2" charset="77"/>
                        </a:rPr>
                        <a:t>Traditional 60/40</a:t>
                      </a:r>
                    </a:p>
                  </a:txBody>
                  <a:tcPr anchor="ctr">
                    <a:solidFill>
                      <a:srgbClr val="263759"/>
                    </a:solidFill>
                  </a:tcPr>
                </a:tc>
                <a:tc>
                  <a:txBody>
                    <a:bodyPr/>
                    <a:lstStyle/>
                    <a:p>
                      <a:pPr algn="ctr"/>
                      <a:r>
                        <a:rPr lang="en-US" sz="1100" b="1" i="0" dirty="0">
                          <a:latin typeface="Montserrat SemiBold" pitchFamily="2" charset="77"/>
                        </a:rPr>
                        <a:t>Traditional 60/40 + 20% to Inflation-Resilient</a:t>
                      </a:r>
                    </a:p>
                  </a:txBody>
                  <a:tcPr anchor="ctr">
                    <a:solidFill>
                      <a:srgbClr val="263759"/>
                    </a:solidFill>
                  </a:tcPr>
                </a:tc>
                <a:extLst>
                  <a:ext uri="{0D108BD9-81ED-4DB2-BD59-A6C34878D82A}">
                    <a16:rowId xmlns:a16="http://schemas.microsoft.com/office/drawing/2014/main" val="542925312"/>
                  </a:ext>
                </a:extLst>
              </a:tr>
              <a:tr h="370840">
                <a:tc>
                  <a:txBody>
                    <a:bodyPr/>
                    <a:lstStyle/>
                    <a:p>
                      <a:r>
                        <a:rPr lang="en-US" sz="1100" dirty="0">
                          <a:latin typeface="Montserrat" pitchFamily="2" charset="77"/>
                        </a:rPr>
                        <a:t>5 Year Ann. Ret.</a:t>
                      </a:r>
                    </a:p>
                  </a:txBody>
                  <a:tcPr anchor="ctr"/>
                </a:tc>
                <a:tc>
                  <a:txBody>
                    <a:bodyPr/>
                    <a:lstStyle/>
                    <a:p>
                      <a:pPr algn="ctr"/>
                      <a:r>
                        <a:rPr lang="en-US" sz="1100" dirty="0">
                          <a:latin typeface="Montserrat" pitchFamily="2" charset="77"/>
                        </a:rPr>
                        <a:t>22.17%</a:t>
                      </a:r>
                    </a:p>
                  </a:txBody>
                  <a:tcPr anchor="ctr"/>
                </a:tc>
                <a:tc>
                  <a:txBody>
                    <a:bodyPr/>
                    <a:lstStyle/>
                    <a:p>
                      <a:pPr algn="ctr"/>
                      <a:r>
                        <a:rPr lang="en-US" sz="1100" dirty="0">
                          <a:latin typeface="Montserrat" pitchFamily="2" charset="77"/>
                        </a:rPr>
                        <a:t>14.40%</a:t>
                      </a:r>
                    </a:p>
                  </a:txBody>
                  <a:tcPr anchor="ctr"/>
                </a:tc>
                <a:tc>
                  <a:txBody>
                    <a:bodyPr/>
                    <a:lstStyle/>
                    <a:p>
                      <a:pPr algn="ctr"/>
                      <a:r>
                        <a:rPr lang="en-US" sz="1100" dirty="0">
                          <a:latin typeface="Montserrat" pitchFamily="2" charset="77"/>
                        </a:rPr>
                        <a:t>8.49%</a:t>
                      </a:r>
                    </a:p>
                  </a:txBody>
                  <a:tcPr anchor="ctr"/>
                </a:tc>
                <a:tc>
                  <a:txBody>
                    <a:bodyPr/>
                    <a:lstStyle/>
                    <a:p>
                      <a:pPr algn="ctr"/>
                      <a:r>
                        <a:rPr lang="en-US" sz="1100" dirty="0">
                          <a:latin typeface="Montserrat" pitchFamily="2" charset="77"/>
                        </a:rPr>
                        <a:t>11.31%</a:t>
                      </a:r>
                    </a:p>
                  </a:txBody>
                  <a:tcPr anchor="ctr"/>
                </a:tc>
                <a:extLst>
                  <a:ext uri="{0D108BD9-81ED-4DB2-BD59-A6C34878D82A}">
                    <a16:rowId xmlns:a16="http://schemas.microsoft.com/office/drawing/2014/main" val="1949950778"/>
                  </a:ext>
                </a:extLst>
              </a:tr>
              <a:tr h="370840">
                <a:tc>
                  <a:txBody>
                    <a:bodyPr/>
                    <a:lstStyle/>
                    <a:p>
                      <a:r>
                        <a:rPr lang="en-US" sz="1100" dirty="0">
                          <a:latin typeface="Montserrat" pitchFamily="2" charset="77"/>
                        </a:rPr>
                        <a:t>5 Year Std. Dev.</a:t>
                      </a:r>
                    </a:p>
                  </a:txBody>
                  <a:tcPr anchor="ctr"/>
                </a:tc>
                <a:tc>
                  <a:txBody>
                    <a:bodyPr/>
                    <a:lstStyle/>
                    <a:p>
                      <a:pPr algn="ctr"/>
                      <a:r>
                        <a:rPr lang="en-US" sz="1100" dirty="0">
                          <a:latin typeface="Montserrat" pitchFamily="2" charset="77"/>
                        </a:rPr>
                        <a:t>15.62%</a:t>
                      </a:r>
                    </a:p>
                  </a:txBody>
                  <a:tcPr anchor="ctr"/>
                </a:tc>
                <a:tc>
                  <a:txBody>
                    <a:bodyPr/>
                    <a:lstStyle/>
                    <a:p>
                      <a:pPr algn="ctr"/>
                      <a:r>
                        <a:rPr lang="en-US" sz="1100" dirty="0">
                          <a:latin typeface="Montserrat" pitchFamily="2" charset="77"/>
                        </a:rPr>
                        <a:t>14.84%</a:t>
                      </a:r>
                    </a:p>
                  </a:txBody>
                  <a:tcPr anchor="ctr"/>
                </a:tc>
                <a:tc>
                  <a:txBody>
                    <a:bodyPr/>
                    <a:lstStyle/>
                    <a:p>
                      <a:pPr algn="ctr"/>
                      <a:r>
                        <a:rPr lang="en-US" sz="1100" dirty="0">
                          <a:latin typeface="Montserrat" pitchFamily="2" charset="77"/>
                        </a:rPr>
                        <a:t>10.16%</a:t>
                      </a:r>
                    </a:p>
                  </a:txBody>
                  <a:tcPr anchor="ctr"/>
                </a:tc>
                <a:tc>
                  <a:txBody>
                    <a:bodyPr/>
                    <a:lstStyle/>
                    <a:p>
                      <a:pPr algn="ctr"/>
                      <a:r>
                        <a:rPr lang="en-US" sz="1100" dirty="0">
                          <a:latin typeface="Montserrat" pitchFamily="2" charset="77"/>
                        </a:rPr>
                        <a:t>9.64%</a:t>
                      </a:r>
                    </a:p>
                  </a:txBody>
                  <a:tcPr anchor="ctr"/>
                </a:tc>
                <a:extLst>
                  <a:ext uri="{0D108BD9-81ED-4DB2-BD59-A6C34878D82A}">
                    <a16:rowId xmlns:a16="http://schemas.microsoft.com/office/drawing/2014/main" val="959058096"/>
                  </a:ext>
                </a:extLst>
              </a:tr>
              <a:tr h="370840">
                <a:tc>
                  <a:txBody>
                    <a:bodyPr/>
                    <a:lstStyle/>
                    <a:p>
                      <a:r>
                        <a:rPr lang="en-US" sz="1100" dirty="0">
                          <a:latin typeface="Montserrat" pitchFamily="2" charset="77"/>
                        </a:rPr>
                        <a:t>5 Year Sharpe</a:t>
                      </a:r>
                    </a:p>
                  </a:txBody>
                  <a:tcPr anchor="ctr"/>
                </a:tc>
                <a:tc>
                  <a:txBody>
                    <a:bodyPr/>
                    <a:lstStyle/>
                    <a:p>
                      <a:pPr algn="ctr"/>
                      <a:r>
                        <a:rPr lang="en-US" sz="1100" dirty="0">
                          <a:latin typeface="Montserrat" pitchFamily="2" charset="77"/>
                        </a:rPr>
                        <a:t>1.21</a:t>
                      </a:r>
                    </a:p>
                  </a:txBody>
                  <a:tcPr anchor="ctr"/>
                </a:tc>
                <a:tc>
                  <a:txBody>
                    <a:bodyPr/>
                    <a:lstStyle/>
                    <a:p>
                      <a:pPr algn="ctr"/>
                      <a:r>
                        <a:rPr lang="en-US" sz="1100" dirty="0">
                          <a:latin typeface="Montserrat" pitchFamily="2" charset="77"/>
                        </a:rPr>
                        <a:t>0.75</a:t>
                      </a:r>
                    </a:p>
                  </a:txBody>
                  <a:tcPr anchor="ctr"/>
                </a:tc>
                <a:tc>
                  <a:txBody>
                    <a:bodyPr/>
                    <a:lstStyle/>
                    <a:p>
                      <a:pPr algn="ctr"/>
                      <a:r>
                        <a:rPr lang="en-US" sz="1100" dirty="0">
                          <a:latin typeface="Montserrat" pitchFamily="2" charset="77"/>
                        </a:rPr>
                        <a:t>0.52</a:t>
                      </a:r>
                    </a:p>
                  </a:txBody>
                  <a:tcPr anchor="ctr"/>
                </a:tc>
                <a:tc>
                  <a:txBody>
                    <a:bodyPr/>
                    <a:lstStyle/>
                    <a:p>
                      <a:pPr algn="ctr"/>
                      <a:r>
                        <a:rPr lang="en-US" sz="1100" dirty="0">
                          <a:latin typeface="Montserrat" pitchFamily="2" charset="77"/>
                        </a:rPr>
                        <a:t>0.84</a:t>
                      </a:r>
                    </a:p>
                  </a:txBody>
                  <a:tcPr anchor="ctr"/>
                </a:tc>
                <a:extLst>
                  <a:ext uri="{0D108BD9-81ED-4DB2-BD59-A6C34878D82A}">
                    <a16:rowId xmlns:a16="http://schemas.microsoft.com/office/drawing/2014/main" val="1024896466"/>
                  </a:ext>
                </a:extLst>
              </a:tr>
              <a:tr h="370840">
                <a:tc>
                  <a:txBody>
                    <a:bodyPr/>
                    <a:lstStyle/>
                    <a:p>
                      <a:r>
                        <a:rPr lang="en-US" sz="1100" dirty="0">
                          <a:latin typeface="Montserrat" pitchFamily="2" charset="77"/>
                        </a:rPr>
                        <a:t>5 Year Sortino</a:t>
                      </a:r>
                    </a:p>
                  </a:txBody>
                  <a:tcPr anchor="ctr"/>
                </a:tc>
                <a:tc>
                  <a:txBody>
                    <a:bodyPr/>
                    <a:lstStyle/>
                    <a:p>
                      <a:pPr algn="ctr"/>
                      <a:r>
                        <a:rPr lang="en-US" sz="1100" dirty="0">
                          <a:latin typeface="Montserrat" pitchFamily="2" charset="77"/>
                        </a:rPr>
                        <a:t>2.25</a:t>
                      </a:r>
                    </a:p>
                  </a:txBody>
                  <a:tcPr anchor="ctr"/>
                </a:tc>
                <a:tc>
                  <a:txBody>
                    <a:bodyPr/>
                    <a:lstStyle/>
                    <a:p>
                      <a:pPr algn="ctr"/>
                      <a:r>
                        <a:rPr lang="en-US" sz="1100" dirty="0">
                          <a:latin typeface="Montserrat" pitchFamily="2" charset="77"/>
                        </a:rPr>
                        <a:t>1.08</a:t>
                      </a:r>
                    </a:p>
                  </a:txBody>
                  <a:tcPr anchor="ctr"/>
                </a:tc>
                <a:tc>
                  <a:txBody>
                    <a:bodyPr/>
                    <a:lstStyle/>
                    <a:p>
                      <a:pPr algn="ctr"/>
                      <a:r>
                        <a:rPr lang="en-US" sz="1100" dirty="0">
                          <a:latin typeface="Montserrat" pitchFamily="2" charset="77"/>
                        </a:rPr>
                        <a:t>0.74</a:t>
                      </a:r>
                    </a:p>
                  </a:txBody>
                  <a:tcPr anchor="ctr"/>
                </a:tc>
                <a:tc>
                  <a:txBody>
                    <a:bodyPr/>
                    <a:lstStyle/>
                    <a:p>
                      <a:pPr algn="ctr"/>
                      <a:r>
                        <a:rPr lang="en-US" sz="1100" dirty="0">
                          <a:latin typeface="Montserrat" pitchFamily="2" charset="77"/>
                        </a:rPr>
                        <a:t>1.16</a:t>
                      </a:r>
                    </a:p>
                  </a:txBody>
                  <a:tcPr anchor="ctr"/>
                </a:tc>
                <a:extLst>
                  <a:ext uri="{0D108BD9-81ED-4DB2-BD59-A6C34878D82A}">
                    <a16:rowId xmlns:a16="http://schemas.microsoft.com/office/drawing/2014/main" val="4022817104"/>
                  </a:ext>
                </a:extLst>
              </a:tr>
              <a:tr h="370840">
                <a:tc>
                  <a:txBody>
                    <a:bodyPr/>
                    <a:lstStyle/>
                    <a:p>
                      <a:r>
                        <a:rPr lang="en-US" sz="1100" dirty="0">
                          <a:latin typeface="Montserrat" pitchFamily="2" charset="77"/>
                        </a:rPr>
                        <a:t>Max Drawdown</a:t>
                      </a:r>
                    </a:p>
                  </a:txBody>
                  <a:tcPr anchor="ctr"/>
                </a:tc>
                <a:tc>
                  <a:txBody>
                    <a:bodyPr/>
                    <a:lstStyle/>
                    <a:p>
                      <a:pPr algn="ctr"/>
                      <a:r>
                        <a:rPr lang="en-US" sz="1100" dirty="0">
                          <a:latin typeface="Montserrat" pitchFamily="2" charset="77"/>
                        </a:rPr>
                        <a:t>24.67%</a:t>
                      </a:r>
                    </a:p>
                  </a:txBody>
                  <a:tcPr anchor="ctr"/>
                </a:tc>
                <a:tc>
                  <a:txBody>
                    <a:bodyPr/>
                    <a:lstStyle/>
                    <a:p>
                      <a:pPr algn="ctr"/>
                      <a:r>
                        <a:rPr lang="en-US" sz="1100" dirty="0">
                          <a:latin typeface="Montserrat" pitchFamily="2" charset="77"/>
                        </a:rPr>
                        <a:t>24.53%</a:t>
                      </a:r>
                    </a:p>
                  </a:txBody>
                  <a:tcPr anchor="ctr"/>
                </a:tc>
                <a:tc>
                  <a:txBody>
                    <a:bodyPr/>
                    <a:lstStyle/>
                    <a:p>
                      <a:pPr algn="ctr"/>
                      <a:r>
                        <a:rPr lang="en-US" sz="1100" dirty="0">
                          <a:latin typeface="Montserrat" pitchFamily="2" charset="77"/>
                        </a:rPr>
                        <a:t>20.83%</a:t>
                      </a:r>
                    </a:p>
                  </a:txBody>
                  <a:tcPr anchor="ctr"/>
                </a:tc>
                <a:tc>
                  <a:txBody>
                    <a:bodyPr/>
                    <a:lstStyle/>
                    <a:p>
                      <a:pPr algn="ctr"/>
                      <a:r>
                        <a:rPr lang="en-US" sz="1100" dirty="0">
                          <a:latin typeface="Montserrat" pitchFamily="2" charset="77"/>
                        </a:rPr>
                        <a:t>18%</a:t>
                      </a:r>
                    </a:p>
                  </a:txBody>
                  <a:tcPr anchor="ctr"/>
                </a:tc>
                <a:extLst>
                  <a:ext uri="{0D108BD9-81ED-4DB2-BD59-A6C34878D82A}">
                    <a16:rowId xmlns:a16="http://schemas.microsoft.com/office/drawing/2014/main" val="788911880"/>
                  </a:ext>
                </a:extLst>
              </a:tr>
              <a:tr h="370840">
                <a:tc>
                  <a:txBody>
                    <a:bodyPr/>
                    <a:lstStyle/>
                    <a:p>
                      <a:r>
                        <a:rPr lang="en-US" sz="1100" dirty="0">
                          <a:latin typeface="Montserrat" pitchFamily="2" charset="77"/>
                        </a:rPr>
                        <a:t>Beta to S&amp;P 500</a:t>
                      </a:r>
                    </a:p>
                  </a:txBody>
                  <a:tcPr anchor="ctr"/>
                </a:tc>
                <a:tc>
                  <a:txBody>
                    <a:bodyPr/>
                    <a:lstStyle/>
                    <a:p>
                      <a:pPr algn="ctr"/>
                      <a:r>
                        <a:rPr lang="en-US" sz="1100" dirty="0">
                          <a:latin typeface="Montserrat" pitchFamily="2" charset="77"/>
                        </a:rPr>
                        <a:t>0.45</a:t>
                      </a:r>
                    </a:p>
                  </a:txBody>
                  <a:tcPr anchor="ctr"/>
                </a:tc>
                <a:tc>
                  <a:txBody>
                    <a:bodyPr/>
                    <a:lstStyle/>
                    <a:p>
                      <a:pPr algn="ctr"/>
                      <a:r>
                        <a:rPr lang="en-US" sz="1100" dirty="0">
                          <a:latin typeface="Montserrat" pitchFamily="2" charset="77"/>
                        </a:rPr>
                        <a:t>1.00</a:t>
                      </a:r>
                    </a:p>
                  </a:txBody>
                  <a:tcPr anchor="ctr"/>
                </a:tc>
                <a:tc>
                  <a:txBody>
                    <a:bodyPr/>
                    <a:lstStyle/>
                    <a:p>
                      <a:pPr algn="ctr"/>
                      <a:r>
                        <a:rPr lang="en-US" sz="1100" dirty="0">
                          <a:latin typeface="Montserrat" pitchFamily="2" charset="77"/>
                        </a:rPr>
                        <a:t>0.70</a:t>
                      </a:r>
                    </a:p>
                  </a:txBody>
                  <a:tcPr anchor="ctr"/>
                </a:tc>
                <a:tc>
                  <a:txBody>
                    <a:bodyPr/>
                    <a:lstStyle/>
                    <a:p>
                      <a:pPr algn="ctr"/>
                      <a:r>
                        <a:rPr lang="en-US" sz="1100" dirty="0">
                          <a:latin typeface="Montserrat" pitchFamily="2" charset="77"/>
                        </a:rPr>
                        <a:t>0.68</a:t>
                      </a:r>
                    </a:p>
                  </a:txBody>
                  <a:tcPr anchor="ctr"/>
                </a:tc>
                <a:extLst>
                  <a:ext uri="{0D108BD9-81ED-4DB2-BD59-A6C34878D82A}">
                    <a16:rowId xmlns:a16="http://schemas.microsoft.com/office/drawing/2014/main" val="1844299087"/>
                  </a:ext>
                </a:extLst>
              </a:tr>
            </a:tbl>
          </a:graphicData>
        </a:graphic>
      </p:graphicFrame>
      <p:sp>
        <p:nvSpPr>
          <p:cNvPr id="9" name="TextBox 8">
            <a:extLst>
              <a:ext uri="{FF2B5EF4-FFF2-40B4-BE49-F238E27FC236}">
                <a16:creationId xmlns:a16="http://schemas.microsoft.com/office/drawing/2014/main" id="{C461FAFC-EDA0-A846-801C-A57A80D45AF9}"/>
              </a:ext>
            </a:extLst>
          </p:cNvPr>
          <p:cNvSpPr txBox="1"/>
          <p:nvPr/>
        </p:nvSpPr>
        <p:spPr>
          <a:xfrm>
            <a:off x="5715000" y="4645968"/>
            <a:ext cx="2667000" cy="230832"/>
          </a:xfrm>
          <a:prstGeom prst="rect">
            <a:avLst/>
          </a:prstGeom>
          <a:noFill/>
        </p:spPr>
        <p:txBody>
          <a:bodyPr wrap="square" rtlCol="0">
            <a:spAutoFit/>
          </a:bodyPr>
          <a:lstStyle/>
          <a:p>
            <a:pPr algn="r"/>
            <a:r>
              <a:rPr lang="en-US" sz="900" i="1" dirty="0">
                <a:latin typeface="Montserrat" pitchFamily="2" charset="77"/>
              </a:rPr>
              <a:t>Source: </a:t>
            </a:r>
            <a:r>
              <a:rPr lang="en-US" sz="900" i="1" dirty="0" err="1">
                <a:latin typeface="Montserrat" pitchFamily="2" charset="77"/>
              </a:rPr>
              <a:t>Ycharts</a:t>
            </a:r>
            <a:r>
              <a:rPr lang="en-US" sz="900" i="1" dirty="0">
                <a:latin typeface="Montserrat" pitchFamily="2" charset="77"/>
              </a:rPr>
              <a:t>. As of 12/31/2025.</a:t>
            </a:r>
          </a:p>
        </p:txBody>
      </p:sp>
      <p:sp>
        <p:nvSpPr>
          <p:cNvPr id="5" name="TextBox 4">
            <a:extLst>
              <a:ext uri="{FF2B5EF4-FFF2-40B4-BE49-F238E27FC236}">
                <a16:creationId xmlns:a16="http://schemas.microsoft.com/office/drawing/2014/main" id="{BAE6E07D-CE73-6EF9-19B9-24A747B43CFA}"/>
              </a:ext>
            </a:extLst>
          </p:cNvPr>
          <p:cNvSpPr txBox="1"/>
          <p:nvPr/>
        </p:nvSpPr>
        <p:spPr>
          <a:xfrm>
            <a:off x="1371600" y="5453896"/>
            <a:ext cx="8229600" cy="1785104"/>
          </a:xfrm>
          <a:prstGeom prst="rect">
            <a:avLst/>
          </a:prstGeom>
          <a:noFill/>
        </p:spPr>
        <p:txBody>
          <a:bodyPr wrap="square">
            <a:spAutoFit/>
          </a:bodyPr>
          <a:lstStyle/>
          <a:p>
            <a:r>
              <a:rPr lang="en-US" sz="1000" b="1" i="1" dirty="0">
                <a:latin typeface="Montserrat Light" panose="00000400000000000000" pitchFamily="2" charset="0"/>
              </a:rPr>
              <a:t>Hypothetical Performance:</a:t>
            </a:r>
          </a:p>
          <a:p>
            <a:r>
              <a:rPr lang="en-US" sz="1000" i="1" dirty="0">
                <a:latin typeface="Montserrat Light" panose="00000400000000000000" pitchFamily="2" charset="0"/>
              </a:rPr>
              <a:t>Projected Returns are hypothetical and based on back tested model performance which assumes the holdings noted were held for the entire applicable period. Hypothetical performance is inherently misleading as it is calculated with the benefit of hindsight and does not consider actual market conditions or trading or other actions that would have been taken had the portfolio been managed. Performance is net of internal fund fees and a management fee of 0.45% but does not consider other fees such as transaction or custodial fees which may be applicable to an investor’s account. Actual account performance will vary. Performance noted is for informational purposes only and should not be relied up on when making investment decisions. Past performance, hypothetical or otherwise is not indicative of future performance. </a:t>
            </a:r>
          </a:p>
          <a:p>
            <a:endParaRPr lang="en-US" sz="1000" i="1" dirty="0">
              <a:latin typeface="Montserrat Light" panose="00000400000000000000" pitchFamily="2" charset="0"/>
            </a:endParaRPr>
          </a:p>
          <a:p>
            <a:r>
              <a:rPr lang="en-US" sz="1000" i="1" dirty="0">
                <a:latin typeface="Montserrat Light" panose="00000400000000000000" pitchFamily="2" charset="0"/>
              </a:rPr>
              <a:t>Traditional 60/40 is comprised of a balanced benchmark consisting of 60% S&amp;P 500 Index and 40% Bloomberg US Aggregate Bond Index.  Benchmark definitions are provided in the disclosures at the end of the presentation.</a:t>
            </a:r>
          </a:p>
        </p:txBody>
      </p:sp>
    </p:spTree>
    <p:extLst>
      <p:ext uri="{BB962C8B-B14F-4D97-AF65-F5344CB8AC3E}">
        <p14:creationId xmlns:p14="http://schemas.microsoft.com/office/powerpoint/2010/main" val="207307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F0C44-ECB1-0A41-D514-37FBCDF971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620748-D997-AC63-1EB6-09848BDE7872}"/>
              </a:ext>
            </a:extLst>
          </p:cNvPr>
          <p:cNvSpPr>
            <a:spLocks noGrp="1"/>
          </p:cNvSpPr>
          <p:nvPr>
            <p:ph type="title"/>
          </p:nvPr>
        </p:nvSpPr>
        <p:spPr/>
        <p:txBody>
          <a:bodyPr>
            <a:noAutofit/>
          </a:bodyPr>
          <a:lstStyle/>
          <a:p>
            <a:r>
              <a:rPr lang="en-US" sz="2800" dirty="0">
                <a:latin typeface="PLAYFAIR DISPLAY BOLD ROMAN"/>
              </a:rPr>
              <a:t>Stress Test</a:t>
            </a:r>
          </a:p>
        </p:txBody>
      </p:sp>
      <p:sp>
        <p:nvSpPr>
          <p:cNvPr id="4" name="Slide Number Placeholder 3">
            <a:extLst>
              <a:ext uri="{FF2B5EF4-FFF2-40B4-BE49-F238E27FC236}">
                <a16:creationId xmlns:a16="http://schemas.microsoft.com/office/drawing/2014/main" id="{558FF518-B481-F04C-BF88-0F44333F4B57}"/>
              </a:ext>
            </a:extLst>
          </p:cNvPr>
          <p:cNvSpPr>
            <a:spLocks noGrp="1"/>
          </p:cNvSpPr>
          <p:nvPr>
            <p:ph type="sldNum" sz="quarter" idx="4"/>
          </p:nvPr>
        </p:nvSpPr>
        <p:spPr/>
        <p:txBody>
          <a:bodyPr/>
          <a:lstStyle/>
          <a:p>
            <a:r>
              <a:rPr lang="en-US"/>
              <a:t>  Page </a:t>
            </a:r>
            <a:fld id="{A4898CCC-B056-40B7-BCFA-9029C13B04D4}" type="slidenum">
              <a:rPr lang="en-US" smtClean="0"/>
              <a:pPr/>
              <a:t>8</a:t>
            </a:fld>
            <a:endParaRPr lang="en-US"/>
          </a:p>
        </p:txBody>
      </p:sp>
      <p:graphicFrame>
        <p:nvGraphicFramePr>
          <p:cNvPr id="10" name="Chart 9">
            <a:extLst>
              <a:ext uri="{FF2B5EF4-FFF2-40B4-BE49-F238E27FC236}">
                <a16:creationId xmlns:a16="http://schemas.microsoft.com/office/drawing/2014/main" id="{9593547E-32D2-53A1-45FD-A47779B17C73}"/>
              </a:ext>
            </a:extLst>
          </p:cNvPr>
          <p:cNvGraphicFramePr/>
          <p:nvPr>
            <p:extLst>
              <p:ext uri="{D42A27DB-BD31-4B8C-83A1-F6EECF244321}">
                <p14:modId xmlns:p14="http://schemas.microsoft.com/office/powerpoint/2010/main" val="2440034697"/>
              </p:ext>
            </p:extLst>
          </p:nvPr>
        </p:nvGraphicFramePr>
        <p:xfrm>
          <a:off x="1102360" y="1461820"/>
          <a:ext cx="7924800" cy="4267200"/>
        </p:xfrm>
        <a:graphic>
          <a:graphicData uri="http://schemas.openxmlformats.org/drawingml/2006/chart">
            <c:chart xmlns:c="http://schemas.openxmlformats.org/drawingml/2006/chart" xmlns:r="http://schemas.openxmlformats.org/officeDocument/2006/relationships" r:id="rId2"/>
          </a:graphicData>
        </a:graphic>
      </p:graphicFrame>
      <p:sp>
        <p:nvSpPr>
          <p:cNvPr id="11" name="TextBox 10">
            <a:extLst>
              <a:ext uri="{FF2B5EF4-FFF2-40B4-BE49-F238E27FC236}">
                <a16:creationId xmlns:a16="http://schemas.microsoft.com/office/drawing/2014/main" id="{BE54E6FA-F8E8-950D-27D1-96314D0C87C7}"/>
              </a:ext>
            </a:extLst>
          </p:cNvPr>
          <p:cNvSpPr txBox="1"/>
          <p:nvPr/>
        </p:nvSpPr>
        <p:spPr>
          <a:xfrm>
            <a:off x="5410200" y="5791200"/>
            <a:ext cx="3581400" cy="215444"/>
          </a:xfrm>
          <a:prstGeom prst="rect">
            <a:avLst/>
          </a:prstGeom>
          <a:noFill/>
        </p:spPr>
        <p:txBody>
          <a:bodyPr wrap="square" rtlCol="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n-US" sz="800" b="0" i="1" u="none" strike="noStrike" kern="0" cap="none" spc="0" normalizeH="0" baseline="0" noProof="0">
                <a:ln>
                  <a:noFill/>
                </a:ln>
                <a:solidFill>
                  <a:prstClr val="black"/>
                </a:solidFill>
                <a:effectLst/>
                <a:uLnTx/>
                <a:uFillTx/>
                <a:latin typeface="Montserrat" pitchFamily="2" charset="77"/>
              </a:rPr>
              <a:t>Source: YCharts., Bison Wealth, LLC</a:t>
            </a:r>
          </a:p>
        </p:txBody>
      </p:sp>
      <p:sp>
        <p:nvSpPr>
          <p:cNvPr id="3" name="TextBox 2">
            <a:extLst>
              <a:ext uri="{FF2B5EF4-FFF2-40B4-BE49-F238E27FC236}">
                <a16:creationId xmlns:a16="http://schemas.microsoft.com/office/drawing/2014/main" id="{CDC51E01-C7F1-2D91-BD0C-CCFFA96ED3FA}"/>
              </a:ext>
            </a:extLst>
          </p:cNvPr>
          <p:cNvSpPr txBox="1"/>
          <p:nvPr/>
        </p:nvSpPr>
        <p:spPr>
          <a:xfrm>
            <a:off x="1371600" y="5915561"/>
            <a:ext cx="8229600" cy="1323439"/>
          </a:xfrm>
          <a:prstGeom prst="rect">
            <a:avLst/>
          </a:prstGeom>
          <a:noFill/>
        </p:spPr>
        <p:txBody>
          <a:bodyPr wrap="square">
            <a:spAutoFit/>
          </a:bodyPr>
          <a:lstStyle/>
          <a:p>
            <a:r>
              <a:rPr lang="en-US" sz="1000" b="1" i="1">
                <a:latin typeface="Montserrat Light" panose="00000400000000000000" pitchFamily="2" charset="0"/>
              </a:rPr>
              <a:t>Hypothetical Performance:</a:t>
            </a:r>
          </a:p>
          <a:p>
            <a:r>
              <a:rPr lang="en-US" sz="1000" i="1">
                <a:latin typeface="Montserrat Light" panose="00000400000000000000" pitchFamily="2" charset="0"/>
              </a:rPr>
              <a:t>Projected Returns are hypothetical and based on back tested model performance which assumes the holdings noted were held for the entire applicable period. Hypothetical performance is inherently misleading as it is calculated with the benefit of hindsight and does not consider actual market conditions or trading or other actions that would have been taken had the portfolio been managed. Performance is net of internal fund fees and a management fee of 0.45% but does not consider other fees such as transaction or custodial fees which may be applicable to an investor’s account. Actual account performance will vary. Performance noted is for informational purposes only and should not be relied up on when making investment decisions. Past performance, hypothetical or otherwise is not indicative of future performance. </a:t>
            </a:r>
          </a:p>
        </p:txBody>
      </p:sp>
    </p:spTree>
    <p:extLst>
      <p:ext uri="{BB962C8B-B14F-4D97-AF65-F5344CB8AC3E}">
        <p14:creationId xmlns:p14="http://schemas.microsoft.com/office/powerpoint/2010/main" val="1888290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A68F86-AF4F-30E0-2799-1FCB2277C2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439361-8B1E-72DF-6960-B36AF70F246E}"/>
              </a:ext>
            </a:extLst>
          </p:cNvPr>
          <p:cNvSpPr>
            <a:spLocks noGrp="1"/>
          </p:cNvSpPr>
          <p:nvPr>
            <p:ph type="title"/>
          </p:nvPr>
        </p:nvSpPr>
        <p:spPr/>
        <p:txBody>
          <a:bodyPr>
            <a:noAutofit/>
          </a:bodyPr>
          <a:lstStyle/>
          <a:p>
            <a:r>
              <a:rPr lang="en-US" sz="2400" dirty="0">
                <a:latin typeface="Richmond Display" pitchFamily="2" charset="77"/>
              </a:rPr>
              <a:t>Disclosures</a:t>
            </a:r>
          </a:p>
        </p:txBody>
      </p:sp>
      <p:sp>
        <p:nvSpPr>
          <p:cNvPr id="4" name="Slide Number Placeholder 3">
            <a:extLst>
              <a:ext uri="{FF2B5EF4-FFF2-40B4-BE49-F238E27FC236}">
                <a16:creationId xmlns:a16="http://schemas.microsoft.com/office/drawing/2014/main" id="{6A9B37CF-BCDC-E3FF-4B2F-EF59963EA2C2}"/>
              </a:ext>
            </a:extLst>
          </p:cNvPr>
          <p:cNvSpPr>
            <a:spLocks noGrp="1"/>
          </p:cNvSpPr>
          <p:nvPr>
            <p:ph type="sldNum" sz="quarter" idx="4"/>
          </p:nvPr>
        </p:nvSpPr>
        <p:spPr/>
        <p:txBody>
          <a:bodyPr/>
          <a:lstStyle/>
          <a:p>
            <a:r>
              <a:rPr lang="en-US"/>
              <a:t>  Page </a:t>
            </a:r>
            <a:fld id="{A4898CCC-B056-40B7-BCFA-9029C13B04D4}" type="slidenum">
              <a:rPr lang="en-US" smtClean="0"/>
              <a:pPr/>
              <a:t>9</a:t>
            </a:fld>
            <a:endParaRPr lang="en-US" dirty="0"/>
          </a:p>
        </p:txBody>
      </p:sp>
      <p:sp>
        <p:nvSpPr>
          <p:cNvPr id="3" name="Rectangle 2">
            <a:extLst>
              <a:ext uri="{FF2B5EF4-FFF2-40B4-BE49-F238E27FC236}">
                <a16:creationId xmlns:a16="http://schemas.microsoft.com/office/drawing/2014/main" id="{D61B4FD0-2C5C-8C0B-37C9-CFF4473D3C07}"/>
              </a:ext>
            </a:extLst>
          </p:cNvPr>
          <p:cNvSpPr/>
          <p:nvPr/>
        </p:nvSpPr>
        <p:spPr>
          <a:xfrm>
            <a:off x="685800" y="1718370"/>
            <a:ext cx="8534400" cy="5001369"/>
          </a:xfrm>
          <a:prstGeom prst="rect">
            <a:avLst/>
          </a:prstGeom>
        </p:spPr>
        <p:txBody>
          <a:bodyPr wrap="square">
            <a:spAutoFit/>
          </a:bodyPr>
          <a:lstStyle/>
          <a:p>
            <a:pPr marL="0" marR="0"/>
            <a:r>
              <a:rPr lang="en-US" sz="1100" i="1" dirty="0">
                <a:effectLst/>
                <a:latin typeface="Montserrat Light" panose="00000400000000000000" pitchFamily="2" charset="0"/>
                <a:ea typeface="Aptos" panose="020B0004020202020204" pitchFamily="34" charset="0"/>
                <a:cs typeface="Aptos" panose="020B0004020202020204" pitchFamily="34" charset="0"/>
              </a:rPr>
              <a:t>Advisory services provided by Bison Wealth, LLC (“Bison”) an SEC registered investment adviser. Registration does not imply a certain level of skill or training. The information contained herein is for informational purposes only and should not be deemed an offer or solicitation to purchase or sell an investment product or service. The model portfolio(s) noted may change without notice at the discretion of the portfolio manager. </a:t>
            </a:r>
          </a:p>
          <a:p>
            <a:pPr marL="0" marR="0"/>
            <a:r>
              <a:rPr lang="en-US" sz="1100" i="1" dirty="0">
                <a:effectLst/>
                <a:latin typeface="Montserrat Light" panose="00000400000000000000" pitchFamily="2" charset="0"/>
                <a:ea typeface="Aptos" panose="020B0004020202020204" pitchFamily="34" charset="0"/>
                <a:cs typeface="Aptos" panose="020B0004020202020204" pitchFamily="34" charset="0"/>
              </a:rPr>
              <a:t> </a:t>
            </a:r>
          </a:p>
          <a:p>
            <a:pPr marL="0" marR="0"/>
            <a:r>
              <a:rPr lang="en-US" sz="1100" i="1" dirty="0">
                <a:effectLst/>
                <a:latin typeface="Montserrat Light" panose="00000400000000000000" pitchFamily="2" charset="0"/>
                <a:ea typeface="Aptos" panose="020B0004020202020204" pitchFamily="34" charset="0"/>
                <a:cs typeface="Aptos" panose="020B0004020202020204" pitchFamily="34" charset="0"/>
              </a:rPr>
              <a:t>Some strategies are provided by Liquid Strategies, LLC a registered investment adviser under common ownership with Bison. Diversification does not guarantee profits or protect against loss. All investments contain risk to include the total loss of invested principal. Past performance is not indicative of future results. Not all investment strategies are appropriate for all investors. Investors should consult with their tax, legal and/or financial professional and consider the investment objectives, risk factors, charges, expenses and tax implications before investing. </a:t>
            </a:r>
          </a:p>
          <a:p>
            <a:pPr marL="0" marR="0"/>
            <a:r>
              <a:rPr lang="en-US" sz="1100" i="1" dirty="0">
                <a:effectLst/>
                <a:latin typeface="Montserrat Light" panose="00000400000000000000" pitchFamily="2" charset="0"/>
                <a:ea typeface="Aptos" panose="020B0004020202020204" pitchFamily="34" charset="0"/>
                <a:cs typeface="Aptos" panose="020B0004020202020204" pitchFamily="34" charset="0"/>
              </a:rPr>
              <a:t>Bison does not provide tax or legal advice. Additional information about Bison to include its services and fees can be found in its Form ADV which is available upon request or can be found at </a:t>
            </a:r>
            <a:r>
              <a:rPr lang="en-US" sz="1100" i="1" u="sng" dirty="0">
                <a:solidFill>
                  <a:srgbClr val="0563C1"/>
                </a:solidFill>
                <a:effectLst/>
                <a:latin typeface="Montserrat Light" panose="00000400000000000000" pitchFamily="2" charset="0"/>
                <a:ea typeface="Aptos" panose="020B0004020202020204" pitchFamily="34" charset="0"/>
                <a:cs typeface="Aptos" panose="020B0004020202020204" pitchFamily="34" charset="0"/>
                <a:hlinkClick r:id="rId2"/>
              </a:rPr>
              <a:t>www.adviserinfo.sec.com</a:t>
            </a:r>
            <a:r>
              <a:rPr lang="en-US" sz="1100" i="1" dirty="0">
                <a:effectLst/>
                <a:latin typeface="Montserrat Light" panose="00000400000000000000" pitchFamily="2" charset="0"/>
                <a:ea typeface="Aptos" panose="020B0004020202020204" pitchFamily="34" charset="0"/>
                <a:cs typeface="Aptos" panose="020B0004020202020204" pitchFamily="34" charset="0"/>
              </a:rPr>
              <a:t>.</a:t>
            </a:r>
          </a:p>
          <a:p>
            <a:pPr marL="0" marR="0"/>
            <a:endParaRPr lang="en-US" sz="1100" i="1" dirty="0">
              <a:latin typeface="Montserrat Light" panose="00000400000000000000" pitchFamily="2" charset="0"/>
              <a:ea typeface="Aptos" panose="020B0004020202020204" pitchFamily="34" charset="0"/>
              <a:cs typeface="Aptos" panose="020B0004020202020204" pitchFamily="34" charset="0"/>
            </a:endParaRPr>
          </a:p>
          <a:p>
            <a:r>
              <a:rPr lang="en-US" sz="1100" b="1" dirty="0">
                <a:latin typeface="Montserrat Light" panose="00000400000000000000" pitchFamily="2" charset="0"/>
              </a:rPr>
              <a:t>Hypothetical Performance:</a:t>
            </a:r>
          </a:p>
          <a:p>
            <a:r>
              <a:rPr lang="en-US" sz="1100" dirty="0">
                <a:latin typeface="Montserrat Light" panose="00000400000000000000" pitchFamily="2" charset="0"/>
              </a:rPr>
              <a:t>Projected Returns are hypothetical and based on back tested model performance which assumes the holdings noted were held for the entire applicable period. Hypothetical performance is inherently misleading as it is calculated with the benefit of hindsight and does not consider actual market conditions or trading or other actions that would have been taken had the portfolio been managed. Performance is net of internal fund fees and a management fee of 0.45% but does not consider other fees such as transaction or custodial fees which may be applicable to an investor’s account. Actual account performance will vary. Performance noted is for informational purposes only and should not be relied up on when making investment decisions. Past performance, hypothetical or otherwise is not indicative of future performance. </a:t>
            </a:r>
          </a:p>
          <a:p>
            <a:endParaRPr lang="en-US" sz="1100" dirty="0">
              <a:latin typeface="Montserrat Light" panose="00000400000000000000" pitchFamily="2" charset="0"/>
            </a:endParaRPr>
          </a:p>
          <a:p>
            <a:r>
              <a:rPr lang="en-US" sz="1100" dirty="0">
                <a:latin typeface="Montserrat Light" panose="00000400000000000000" pitchFamily="2" charset="0"/>
              </a:rPr>
              <a:t>Benchmark represents a Benchmarks and indices shown are provided for illustrative purposes only, are unmanaged, and do not reflect the impact of advisory fees or other costs.  Investors cannot invest directly in an index.  Comparisons to indexes have limitations because the model portfolio will not necessarily include all the securities included within the index. Models may have a blend of one or more indices.  See disclosures for benchmark definitions.</a:t>
            </a:r>
          </a:p>
          <a:p>
            <a:pPr marL="0" marR="0"/>
            <a:endParaRPr lang="en-US" sz="1100" i="1" dirty="0">
              <a:effectLst/>
              <a:latin typeface="Montserrat Light" panose="00000400000000000000" pitchFamily="2" charset="0"/>
              <a:ea typeface="Aptos" panose="020B0004020202020204" pitchFamily="34" charset="0"/>
              <a:cs typeface="Aptos" panose="020B0004020202020204" pitchFamily="34" charset="0"/>
            </a:endParaRPr>
          </a:p>
          <a:p>
            <a:endParaRPr lang="en-US" sz="1100" i="1" u="none" strike="noStrike" dirty="0">
              <a:solidFill>
                <a:srgbClr val="000000"/>
              </a:solidFill>
              <a:effectLst/>
              <a:latin typeface="Montserrat Light" panose="00000400000000000000" pitchFamily="2" charset="0"/>
            </a:endParaRPr>
          </a:p>
        </p:txBody>
      </p:sp>
    </p:spTree>
    <p:extLst>
      <p:ext uri="{BB962C8B-B14F-4D97-AF65-F5344CB8AC3E}">
        <p14:creationId xmlns:p14="http://schemas.microsoft.com/office/powerpoint/2010/main" val="1190189338"/>
      </p:ext>
    </p:extLst>
  </p:cSld>
  <p:clrMapOvr>
    <a:masterClrMapping/>
  </p:clrMapOvr>
</p:sld>
</file>

<file path=ppt/theme/theme1.xml><?xml version="1.0" encoding="utf-8"?>
<a:theme xmlns:a="http://schemas.openxmlformats.org/drawingml/2006/main" name="Office Theme">
  <a:themeElements>
    <a:clrScheme name="Liquid Strategies 2018">
      <a:dk1>
        <a:sysClr val="windowText" lastClr="000000"/>
      </a:dk1>
      <a:lt1>
        <a:sysClr val="window" lastClr="FFFFFF"/>
      </a:lt1>
      <a:dk2>
        <a:srgbClr val="153E5E"/>
      </a:dk2>
      <a:lt2>
        <a:srgbClr val="A29F91"/>
      </a:lt2>
      <a:accent1>
        <a:srgbClr val="6690B2"/>
      </a:accent1>
      <a:accent2>
        <a:srgbClr val="0070C0"/>
      </a:accent2>
      <a:accent3>
        <a:srgbClr val="EABD00"/>
      </a:accent3>
      <a:accent4>
        <a:srgbClr val="008080"/>
      </a:accent4>
      <a:accent5>
        <a:srgbClr val="153E5E"/>
      </a:accent5>
      <a:accent6>
        <a:srgbClr val="484E56"/>
      </a:accent6>
      <a:hlink>
        <a:srgbClr val="4F6128"/>
      </a:hlink>
      <a:folHlink>
        <a:srgbClr val="CDD68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W-Presentation-Template" id="{F36E1114-4A55-423C-ACB9-4E5D59C34265}" vid="{1687F3E0-411C-4ED0-824F-C58708DADC6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3069A14BEC3934D9C756B7A9D9E861A" ma:contentTypeVersion="7" ma:contentTypeDescription="Create a new document." ma:contentTypeScope="" ma:versionID="8f12f7f9a56ffc3bc60d9dc802826518">
  <xsd:schema xmlns:xsd="http://www.w3.org/2001/XMLSchema" xmlns:xs="http://www.w3.org/2001/XMLSchema" xmlns:p="http://schemas.microsoft.com/office/2006/metadata/properties" xmlns:ns2="8ba1c595-9813-4141-86ee-dc5ad35c78bb" targetNamespace="http://schemas.microsoft.com/office/2006/metadata/properties" ma:root="true" ma:fieldsID="7801b4e1e1bf30066a1cf9d8f5fbba12" ns2:_="">
    <xsd:import namespace="8ba1c595-9813-4141-86ee-dc5ad35c78b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a1c595-9813-4141-86ee-dc5ad35c78b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34BF53-5A19-4644-90F9-1785740C7BBF}">
  <ds:schemaRefs>
    <ds:schemaRef ds:uri="http://schemas.microsoft.com/sharepoint/v3/contenttype/forms"/>
  </ds:schemaRefs>
</ds:datastoreItem>
</file>

<file path=customXml/itemProps2.xml><?xml version="1.0" encoding="utf-8"?>
<ds:datastoreItem xmlns:ds="http://schemas.openxmlformats.org/officeDocument/2006/customXml" ds:itemID="{D5918393-A604-45AC-8B0D-ED7AA9CF181C}">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F677C3D2-03AF-4A47-9EDB-B9370B0E03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a1c595-9813-4141-86ee-dc5ad35c78b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153096</TotalTime>
  <Words>1764</Words>
  <Application>Microsoft Office PowerPoint</Application>
  <PresentationFormat>Custom</PresentationFormat>
  <Paragraphs>170</Paragraphs>
  <Slides>10</Slides>
  <Notes>1</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10</vt:i4>
      </vt:variant>
    </vt:vector>
  </HeadingPairs>
  <TitlesOfParts>
    <vt:vector size="23" baseType="lpstr">
      <vt:lpstr>Arial</vt:lpstr>
      <vt:lpstr>Calibri</vt:lpstr>
      <vt:lpstr>Montserrat</vt:lpstr>
      <vt:lpstr>Montserrat Light</vt:lpstr>
      <vt:lpstr>Montserrat SemiBold</vt:lpstr>
      <vt:lpstr>Playfair Display</vt:lpstr>
      <vt:lpstr>Playfair Display Bold Italic</vt:lpstr>
      <vt:lpstr>PLAYFAIR DISPLAY BOLD ROMAN</vt:lpstr>
      <vt:lpstr>PT Sans</vt:lpstr>
      <vt:lpstr>Richmond Display</vt:lpstr>
      <vt:lpstr>Trajan Pro</vt:lpstr>
      <vt:lpstr>Wingdings</vt:lpstr>
      <vt:lpstr>Office Theme</vt:lpstr>
      <vt:lpstr>PowerPoint Presentation</vt:lpstr>
      <vt:lpstr>Bison Inflation-Resilient Growth</vt:lpstr>
      <vt:lpstr>Correlation Analysis</vt:lpstr>
      <vt:lpstr>Dynamic Risk Weighting</vt:lpstr>
      <vt:lpstr>Returns</vt:lpstr>
      <vt:lpstr>Period Returns</vt:lpstr>
      <vt:lpstr>Risk And Return Benefits to Incorporating Into a Traditional Balanced Portfolio</vt:lpstr>
      <vt:lpstr>Stress Test</vt:lpstr>
      <vt:lpstr>Disclosures</vt:lpstr>
      <vt:lpstr>Disclosures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steve</dc:creator>
  <cp:lastModifiedBy>Justin Boller</cp:lastModifiedBy>
  <cp:revision>1826</cp:revision>
  <cp:lastPrinted>2025-09-02T18:14:47Z</cp:lastPrinted>
  <dcterms:created xsi:type="dcterms:W3CDTF">2015-08-05T23:23:18Z</dcterms:created>
  <dcterms:modified xsi:type="dcterms:W3CDTF">2026-03-27T13:30:28Z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0x01010093069A14BEC3934D9C756B7A9D9E861A</vt:lpwstr>
  </property>
</Properties>
</file>