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626" r:id="rId5"/>
    <p:sldId id="914" r:id="rId6"/>
    <p:sldId id="913" r:id="rId7"/>
  </p:sldIdLst>
  <p:sldSz cx="10058400" cy="7772400"/>
  <p:notesSz cx="7172325" cy="9313863"/>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wner" initials="O" lastIdx="7" clrIdx="0">
    <p:extLst>
      <p:ext uri="{19B8F6BF-5375-455C-9EA6-DF929625EA0E}">
        <p15:presenceInfo xmlns:p15="http://schemas.microsoft.com/office/powerpoint/2012/main" userId="Owner" providerId="None"/>
      </p:ext>
    </p:extLst>
  </p:cmAuthor>
  <p:cmAuthor id="2" name="Megan Delaney" initials="MD" lastIdx="13" clrIdx="1">
    <p:extLst>
      <p:ext uri="{19B8F6BF-5375-455C-9EA6-DF929625EA0E}">
        <p15:presenceInfo xmlns:p15="http://schemas.microsoft.com/office/powerpoint/2012/main" userId="S-1-5-21-1156121252-2897879092-3642171737-3130" providerId="AD"/>
      </p:ext>
    </p:extLst>
  </p:cmAuthor>
  <p:cmAuthor id="3" name="Microsoft Office User" initials="Office" lastIdx="1" clrIdx="2">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3759"/>
    <a:srgbClr val="C7C6CA"/>
    <a:srgbClr val="5D6B49"/>
    <a:srgbClr val="C17A49"/>
    <a:srgbClr val="AAAFB5"/>
    <a:srgbClr val="CB7C48"/>
    <a:srgbClr val="D7A979"/>
    <a:srgbClr val="407AAA"/>
    <a:srgbClr val="D6D5A9"/>
    <a:srgbClr val="A9A8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624" autoAdjust="0"/>
    <p:restoredTop sz="90759" autoAdjust="0"/>
  </p:normalViewPr>
  <p:slideViewPr>
    <p:cSldViewPr>
      <p:cViewPr varScale="1">
        <p:scale>
          <a:sx n="96" d="100"/>
          <a:sy n="96" d="100"/>
        </p:scale>
        <p:origin x="1144" y="184"/>
      </p:cViewPr>
      <p:guideLst>
        <p:guide orient="horz" pos="2448"/>
        <p:guide pos="3168"/>
      </p:guideLst>
    </p:cSldViewPr>
  </p:slideViewPr>
  <p:notesTextViewPr>
    <p:cViewPr>
      <p:scale>
        <a:sx n="3" d="2"/>
        <a:sy n="3" d="2"/>
      </p:scale>
      <p:origin x="0" y="0"/>
    </p:cViewPr>
  </p:notesTextViewPr>
  <p:sorterViewPr>
    <p:cViewPr>
      <p:scale>
        <a:sx n="170" d="100"/>
        <a:sy n="17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6"/>
            <a:ext cx="3108007" cy="465693"/>
          </a:xfrm>
          <a:prstGeom prst="rect">
            <a:avLst/>
          </a:prstGeom>
        </p:spPr>
        <p:txBody>
          <a:bodyPr vert="horz" lIns="94454" tIns="47227" rIns="94454" bIns="47227" rtlCol="0"/>
          <a:lstStyle>
            <a:lvl1pPr algn="l">
              <a:defRPr sz="1200"/>
            </a:lvl1pPr>
          </a:lstStyle>
          <a:p>
            <a:endParaRPr lang="en-US" dirty="0"/>
          </a:p>
        </p:txBody>
      </p:sp>
      <p:sp>
        <p:nvSpPr>
          <p:cNvPr id="3" name="Date Placeholder 2"/>
          <p:cNvSpPr>
            <a:spLocks noGrp="1"/>
          </p:cNvSpPr>
          <p:nvPr>
            <p:ph type="dt" idx="1"/>
          </p:nvPr>
        </p:nvSpPr>
        <p:spPr>
          <a:xfrm>
            <a:off x="4062663" y="6"/>
            <a:ext cx="3108007" cy="465693"/>
          </a:xfrm>
          <a:prstGeom prst="rect">
            <a:avLst/>
          </a:prstGeom>
        </p:spPr>
        <p:txBody>
          <a:bodyPr vert="horz" lIns="94454" tIns="47227" rIns="94454" bIns="47227" rtlCol="0"/>
          <a:lstStyle>
            <a:lvl1pPr algn="r">
              <a:defRPr sz="1200"/>
            </a:lvl1pPr>
          </a:lstStyle>
          <a:p>
            <a:fld id="{627EED7B-B52F-44CC-A103-4D373451C2E6}" type="datetimeFigureOut">
              <a:rPr lang="en-US" smtClean="0"/>
              <a:pPr/>
              <a:t>1/24/25</a:t>
            </a:fld>
            <a:endParaRPr lang="en-US" dirty="0"/>
          </a:p>
        </p:txBody>
      </p:sp>
      <p:sp>
        <p:nvSpPr>
          <p:cNvPr id="4" name="Slide Image Placeholder 3"/>
          <p:cNvSpPr>
            <a:spLocks noGrp="1" noRot="1" noChangeAspect="1"/>
          </p:cNvSpPr>
          <p:nvPr>
            <p:ph type="sldImg" idx="2"/>
          </p:nvPr>
        </p:nvSpPr>
        <p:spPr>
          <a:xfrm>
            <a:off x="1327150" y="701675"/>
            <a:ext cx="4518025" cy="3490913"/>
          </a:xfrm>
          <a:prstGeom prst="rect">
            <a:avLst/>
          </a:prstGeom>
          <a:noFill/>
          <a:ln w="12700">
            <a:solidFill>
              <a:prstClr val="black"/>
            </a:solidFill>
          </a:ln>
        </p:spPr>
        <p:txBody>
          <a:bodyPr vert="horz" lIns="94454" tIns="47227" rIns="94454" bIns="47227" rtlCol="0" anchor="ctr"/>
          <a:lstStyle/>
          <a:p>
            <a:endParaRPr lang="en-US" dirty="0"/>
          </a:p>
        </p:txBody>
      </p:sp>
      <p:sp>
        <p:nvSpPr>
          <p:cNvPr id="5" name="Notes Placeholder 4"/>
          <p:cNvSpPr>
            <a:spLocks noGrp="1"/>
          </p:cNvSpPr>
          <p:nvPr>
            <p:ph type="body" sz="quarter" idx="3"/>
          </p:nvPr>
        </p:nvSpPr>
        <p:spPr>
          <a:xfrm>
            <a:off x="717233" y="4424090"/>
            <a:ext cx="5737860" cy="4191238"/>
          </a:xfrm>
          <a:prstGeom prst="rect">
            <a:avLst/>
          </a:prstGeom>
        </p:spPr>
        <p:txBody>
          <a:bodyPr vert="horz" lIns="94454" tIns="47227" rIns="94454" bIns="472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5" y="8846559"/>
            <a:ext cx="3108007" cy="465693"/>
          </a:xfrm>
          <a:prstGeom prst="rect">
            <a:avLst/>
          </a:prstGeom>
        </p:spPr>
        <p:txBody>
          <a:bodyPr vert="horz" lIns="94454" tIns="47227" rIns="94454" bIns="4722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62663" y="8846559"/>
            <a:ext cx="3108007" cy="465693"/>
          </a:xfrm>
          <a:prstGeom prst="rect">
            <a:avLst/>
          </a:prstGeom>
        </p:spPr>
        <p:txBody>
          <a:bodyPr vert="horz" lIns="94454" tIns="47227" rIns="94454" bIns="47227" rtlCol="0" anchor="b"/>
          <a:lstStyle>
            <a:lvl1pPr algn="r">
              <a:defRPr sz="1200"/>
            </a:lvl1pPr>
          </a:lstStyle>
          <a:p>
            <a:fld id="{6A707978-48DE-4D02-8416-F569FAEAFEF4}" type="slidenum">
              <a:rPr lang="en-US" smtClean="0"/>
              <a:pPr/>
              <a:t>‹#›</a:t>
            </a:fld>
            <a:endParaRPr lang="en-US" dirty="0"/>
          </a:p>
        </p:txBody>
      </p:sp>
    </p:spTree>
    <p:extLst>
      <p:ext uri="{BB962C8B-B14F-4D97-AF65-F5344CB8AC3E}">
        <p14:creationId xmlns:p14="http://schemas.microsoft.com/office/powerpoint/2010/main" val="3021988227"/>
      </p:ext>
    </p:extLst>
  </p:cSld>
  <p:clrMap bg1="lt1" tx1="dk1" bg2="lt2" tx2="dk2" accent1="accent1" accent2="accent2" accent3="accent3" accent4="accent4" accent5="accent5" accent6="accent6" hlink="hlink" folHlink="folHlink"/>
  <p:notesStyle>
    <a:lvl1pPr marL="0" algn="l" defTabSz="1018824" rtl="0" eaLnBrk="1" latinLnBrk="0" hangingPunct="1">
      <a:defRPr sz="1300" kern="1200">
        <a:solidFill>
          <a:schemeClr val="tx1"/>
        </a:solidFill>
        <a:latin typeface="+mn-lt"/>
        <a:ea typeface="+mn-ea"/>
        <a:cs typeface="+mn-cs"/>
      </a:defRPr>
    </a:lvl1pPr>
    <a:lvl2pPr marL="509412" algn="l" defTabSz="1018824" rtl="0" eaLnBrk="1" latinLnBrk="0" hangingPunct="1">
      <a:defRPr sz="1300" kern="1200">
        <a:solidFill>
          <a:schemeClr val="tx1"/>
        </a:solidFill>
        <a:latin typeface="+mn-lt"/>
        <a:ea typeface="+mn-ea"/>
        <a:cs typeface="+mn-cs"/>
      </a:defRPr>
    </a:lvl2pPr>
    <a:lvl3pPr marL="1018824" algn="l" defTabSz="1018824" rtl="0" eaLnBrk="1" latinLnBrk="0" hangingPunct="1">
      <a:defRPr sz="1300" kern="1200">
        <a:solidFill>
          <a:schemeClr val="tx1"/>
        </a:solidFill>
        <a:latin typeface="+mn-lt"/>
        <a:ea typeface="+mn-ea"/>
        <a:cs typeface="+mn-cs"/>
      </a:defRPr>
    </a:lvl3pPr>
    <a:lvl4pPr marL="1528237" algn="l" defTabSz="1018824" rtl="0" eaLnBrk="1" latinLnBrk="0" hangingPunct="1">
      <a:defRPr sz="1300" kern="1200">
        <a:solidFill>
          <a:schemeClr val="tx1"/>
        </a:solidFill>
        <a:latin typeface="+mn-lt"/>
        <a:ea typeface="+mn-ea"/>
        <a:cs typeface="+mn-cs"/>
      </a:defRPr>
    </a:lvl4pPr>
    <a:lvl5pPr marL="2037649" algn="l" defTabSz="1018824" rtl="0" eaLnBrk="1" latinLnBrk="0" hangingPunct="1">
      <a:defRPr sz="1300" kern="1200">
        <a:solidFill>
          <a:schemeClr val="tx1"/>
        </a:solidFill>
        <a:latin typeface="+mn-lt"/>
        <a:ea typeface="+mn-ea"/>
        <a:cs typeface="+mn-cs"/>
      </a:defRPr>
    </a:lvl5pPr>
    <a:lvl6pPr marL="2547061" algn="l" defTabSz="1018824" rtl="0" eaLnBrk="1" latinLnBrk="0" hangingPunct="1">
      <a:defRPr sz="1300" kern="1200">
        <a:solidFill>
          <a:schemeClr val="tx1"/>
        </a:solidFill>
        <a:latin typeface="+mn-lt"/>
        <a:ea typeface="+mn-ea"/>
        <a:cs typeface="+mn-cs"/>
      </a:defRPr>
    </a:lvl6pPr>
    <a:lvl7pPr marL="3056473" algn="l" defTabSz="1018824" rtl="0" eaLnBrk="1" latinLnBrk="0" hangingPunct="1">
      <a:defRPr sz="1300" kern="1200">
        <a:solidFill>
          <a:schemeClr val="tx1"/>
        </a:solidFill>
        <a:latin typeface="+mn-lt"/>
        <a:ea typeface="+mn-ea"/>
        <a:cs typeface="+mn-cs"/>
      </a:defRPr>
    </a:lvl7pPr>
    <a:lvl8pPr marL="3565886" algn="l" defTabSz="1018824" rtl="0" eaLnBrk="1" latinLnBrk="0" hangingPunct="1">
      <a:defRPr sz="1300" kern="1200">
        <a:solidFill>
          <a:schemeClr val="tx1"/>
        </a:solidFill>
        <a:latin typeface="+mn-lt"/>
        <a:ea typeface="+mn-ea"/>
        <a:cs typeface="+mn-cs"/>
      </a:defRPr>
    </a:lvl8pPr>
    <a:lvl9pPr marL="4075298" algn="l" defTabSz="1018824"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707978-48DE-4D02-8416-F569FAEAFEF4}" type="slidenum">
              <a:rPr lang="en-US" smtClean="0"/>
              <a:pPr/>
              <a:t>1</a:t>
            </a:fld>
            <a:endParaRPr lang="en-US" dirty="0"/>
          </a:p>
        </p:txBody>
      </p:sp>
    </p:spTree>
    <p:extLst>
      <p:ext uri="{BB962C8B-B14F-4D97-AF65-F5344CB8AC3E}">
        <p14:creationId xmlns:p14="http://schemas.microsoft.com/office/powerpoint/2010/main" val="459522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9"/>
          <p:cNvSpPr/>
          <p:nvPr userDrawn="1"/>
        </p:nvSpPr>
        <p:spPr>
          <a:xfrm>
            <a:off x="0" y="6019800"/>
            <a:ext cx="10058400" cy="1752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502D8BFC-5493-BFC5-1837-73A48CD541D7}"/>
              </a:ext>
            </a:extLst>
          </p:cNvPr>
          <p:cNvSpPr txBox="1"/>
          <p:nvPr userDrawn="1"/>
        </p:nvSpPr>
        <p:spPr>
          <a:xfrm>
            <a:off x="685800" y="1828800"/>
            <a:ext cx="8991600" cy="523220"/>
          </a:xfrm>
          <a:prstGeom prst="rect">
            <a:avLst/>
          </a:prstGeom>
          <a:noFill/>
        </p:spPr>
        <p:txBody>
          <a:bodyPr wrap="square" rtlCol="0">
            <a:spAutoFit/>
          </a:bodyPr>
          <a:lstStyle/>
          <a:p>
            <a:endParaRPr lang="en-US" sz="1400" dirty="0">
              <a:latin typeface="Montserrat" pitchFamily="2" charset="77"/>
            </a:endParaRPr>
          </a:p>
          <a:p>
            <a:pPr marL="285750" indent="-285750">
              <a:buClr>
                <a:srgbClr val="C17A49"/>
              </a:buClr>
              <a:buFont typeface="Wingdings" pitchFamily="2" charset="2"/>
              <a:buChar char="§"/>
            </a:pPr>
            <a:endParaRPr lang="en-US" sz="1400" dirty="0">
              <a:latin typeface="Montserrat" pitchFamily="2" charset="77"/>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15" name="Title 1"/>
          <p:cNvSpPr>
            <a:spLocks noGrp="1"/>
          </p:cNvSpPr>
          <p:nvPr>
            <p:ph type="title"/>
          </p:nvPr>
        </p:nvSpPr>
        <p:spPr>
          <a:xfrm>
            <a:off x="502920" y="457200"/>
            <a:ext cx="7040880" cy="406400"/>
          </a:xfrm>
          <a:prstGeom prst="rect">
            <a:avLst/>
          </a:prstGeom>
        </p:spPr>
        <p:txBody>
          <a:bodyPr>
            <a:normAutofit/>
          </a:bodyPr>
          <a:lstStyle>
            <a:lvl1pPr algn="l">
              <a:defRPr sz="2000" b="1">
                <a:solidFill>
                  <a:schemeClr val="tx1"/>
                </a:solidFill>
                <a:latin typeface="Playfair Display Bold Roman" pitchFamily="2" charset="0"/>
              </a:defRPr>
            </a:lvl1pPr>
          </a:lstStyle>
          <a:p>
            <a:r>
              <a:rPr lang="en-US" dirty="0"/>
              <a:t>Click to edit Master title style</a:t>
            </a:r>
          </a:p>
        </p:txBody>
      </p:sp>
      <p:sp>
        <p:nvSpPr>
          <p:cNvPr id="16" name="Text Placeholder 11"/>
          <p:cNvSpPr>
            <a:spLocks noGrp="1"/>
          </p:cNvSpPr>
          <p:nvPr>
            <p:ph type="body" sz="quarter" idx="10" hasCustomPrompt="1"/>
          </p:nvPr>
        </p:nvSpPr>
        <p:spPr>
          <a:xfrm>
            <a:off x="502920" y="863600"/>
            <a:ext cx="7040880" cy="345440"/>
          </a:xfrm>
          <a:prstGeom prst="rect">
            <a:avLst/>
          </a:prstGeom>
        </p:spPr>
        <p:txBody>
          <a:bodyPr>
            <a:normAutofit/>
          </a:bodyPr>
          <a:lstStyle>
            <a:lvl1pPr>
              <a:buNone/>
              <a:defRPr sz="1400" b="0" baseline="0">
                <a:solidFill>
                  <a:schemeClr val="tx1"/>
                </a:solidFill>
                <a:latin typeface="Montserrat Light" panose="00000400000000000000" pitchFamily="2" charset="0"/>
              </a:defRPr>
            </a:lvl1pPr>
          </a:lstStyle>
          <a:p>
            <a:pPr lvl="0"/>
            <a:r>
              <a:rPr lang="en-US" dirty="0"/>
              <a:t>Subtitle Master text styles</a:t>
            </a:r>
          </a:p>
        </p:txBody>
      </p:sp>
      <p:sp>
        <p:nvSpPr>
          <p:cNvPr id="8" name="Slide Number Placeholder 5"/>
          <p:cNvSpPr>
            <a:spLocks noGrp="1"/>
          </p:cNvSpPr>
          <p:nvPr>
            <p:ph type="sldNum" sz="quarter" idx="4"/>
          </p:nvPr>
        </p:nvSpPr>
        <p:spPr>
          <a:xfrm>
            <a:off x="7330440" y="7206192"/>
            <a:ext cx="2346960" cy="413808"/>
          </a:xfrm>
          <a:prstGeom prst="rect">
            <a:avLst/>
          </a:prstGeom>
        </p:spPr>
        <p:txBody>
          <a:bodyPr vert="horz" lIns="101882" tIns="50941" rIns="101882" bIns="50941" rtlCol="0" anchor="ctr"/>
          <a:lstStyle>
            <a:lvl1pPr algn="r">
              <a:defRPr sz="1100" i="1">
                <a:solidFill>
                  <a:srgbClr val="434647"/>
                </a:solidFill>
                <a:latin typeface="Playfair Display Bold Italic" pitchFamily="2" charset="0"/>
              </a:defRPr>
            </a:lvl1pPr>
          </a:lstStyle>
          <a:p>
            <a:r>
              <a:rPr lang="en-US" dirty="0"/>
              <a:t>  Page </a:t>
            </a:r>
            <a:fld id="{A4898CCC-B056-40B7-BCFA-9029C13B04D4}" type="slidenum">
              <a:rPr lang="en-US" smtClean="0"/>
              <a:pPr/>
              <a:t>‹#›</a:t>
            </a:fld>
            <a:endParaRPr lang="en-US" dirty="0"/>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17730" y="6825192"/>
            <a:ext cx="860961" cy="762000"/>
          </a:xfrm>
          <a:prstGeom prst="rect">
            <a:avLst/>
          </a:prstGeom>
        </p:spPr>
      </p:pic>
      <p:sp>
        <p:nvSpPr>
          <p:cNvPr id="2" name="TextBox 1">
            <a:extLst>
              <a:ext uri="{FF2B5EF4-FFF2-40B4-BE49-F238E27FC236}">
                <a16:creationId xmlns:a16="http://schemas.microsoft.com/office/drawing/2014/main" id="{7143C374-F33C-EB5E-117B-D73203C9DA03}"/>
              </a:ext>
            </a:extLst>
          </p:cNvPr>
          <p:cNvSpPr txBox="1"/>
          <p:nvPr userDrawn="1"/>
        </p:nvSpPr>
        <p:spPr>
          <a:xfrm>
            <a:off x="685800" y="1828800"/>
            <a:ext cx="8991600" cy="523220"/>
          </a:xfrm>
          <a:prstGeom prst="rect">
            <a:avLst/>
          </a:prstGeom>
          <a:noFill/>
        </p:spPr>
        <p:txBody>
          <a:bodyPr wrap="square" rtlCol="0">
            <a:spAutoFit/>
          </a:bodyPr>
          <a:lstStyle/>
          <a:p>
            <a:endParaRPr lang="en-US" sz="1400" dirty="0">
              <a:latin typeface="Montserrat" pitchFamily="2" charset="77"/>
            </a:endParaRPr>
          </a:p>
          <a:p>
            <a:pPr marL="285750" indent="-285750">
              <a:buClr>
                <a:srgbClr val="C17A49"/>
              </a:buClr>
              <a:buFont typeface="Wingdings" pitchFamily="2" charset="2"/>
              <a:buChar char="§"/>
            </a:pPr>
            <a:endParaRPr lang="en-US" sz="1400" dirty="0">
              <a:latin typeface="Montserrat" pitchFamily="2" charset="77"/>
            </a:endParaRPr>
          </a:p>
        </p:txBody>
      </p:sp>
    </p:spTree>
    <p:extLst>
      <p:ext uri="{BB962C8B-B14F-4D97-AF65-F5344CB8AC3E}">
        <p14:creationId xmlns:p14="http://schemas.microsoft.com/office/powerpoint/2010/main" val="6707128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0058400" cy="1371600"/>
          </a:xfrm>
          <a:prstGeom prst="rect">
            <a:avLst/>
          </a:prstGeom>
          <a:solidFill>
            <a:srgbClr val="AAAFB5"/>
          </a:solidFill>
          <a:ln>
            <a:solidFill>
              <a:srgbClr val="AAAF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991600" y="7010400"/>
            <a:ext cx="563880" cy="413808"/>
          </a:xfrm>
          <a:prstGeom prst="rect">
            <a:avLst/>
          </a:prstGeom>
        </p:spPr>
        <p:txBody>
          <a:bodyPr vert="horz" lIns="101882" tIns="50941" rIns="101882" bIns="50941" rtlCol="0" anchor="ctr"/>
          <a:lstStyle>
            <a:lvl1pPr algn="r">
              <a:defRPr sz="1600" b="1">
                <a:solidFill>
                  <a:srgbClr val="263759"/>
                </a:solidFill>
                <a:latin typeface="Playfair Display Bold Roman" pitchFamily="2" charset="0"/>
              </a:defRPr>
            </a:lvl1pPr>
          </a:lstStyle>
          <a:p>
            <a:r>
              <a:rPr lang="en-US" dirty="0"/>
              <a:t>1</a:t>
            </a:r>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Lst>
  <p:hf hdr="0" dt="0"/>
  <p:txStyles>
    <p:titleStyle>
      <a:lvl1pPr algn="l" defTabSz="1018824" rtl="0" eaLnBrk="1" latinLnBrk="0" hangingPunct="1">
        <a:spcBef>
          <a:spcPct val="0"/>
        </a:spcBef>
        <a:buNone/>
        <a:defRPr sz="2600" kern="1200">
          <a:solidFill>
            <a:schemeClr val="tx2"/>
          </a:solidFill>
          <a:latin typeface="Trajan Pro" pitchFamily="18" charset="0"/>
          <a:ea typeface="+mj-ea"/>
          <a:cs typeface="+mj-cs"/>
        </a:defRPr>
      </a:lvl1pPr>
    </p:titleStyle>
    <p:bodyStyle>
      <a:lvl1pPr marL="233363" indent="-233363" algn="l" defTabSz="1018824" rtl="0" eaLnBrk="1" latinLnBrk="0" hangingPunct="1">
        <a:spcBef>
          <a:spcPct val="20000"/>
        </a:spcBef>
        <a:buClr>
          <a:schemeClr val="accent2"/>
        </a:buClr>
        <a:buFont typeface="Wingdings" pitchFamily="2" charset="2"/>
        <a:buChar char="§"/>
        <a:defRPr sz="1500" kern="1200">
          <a:solidFill>
            <a:schemeClr val="tx1"/>
          </a:solidFill>
          <a:latin typeface="+mn-lt"/>
          <a:ea typeface="+mn-ea"/>
          <a:cs typeface="+mn-cs"/>
        </a:defRPr>
      </a:lvl1pPr>
      <a:lvl2pPr marL="457200" indent="-223838" algn="l" defTabSz="1018824" rtl="0" eaLnBrk="1" latinLnBrk="0" hangingPunct="1">
        <a:spcBef>
          <a:spcPct val="20000"/>
        </a:spcBef>
        <a:buClr>
          <a:schemeClr val="accent5"/>
        </a:buClr>
        <a:buFont typeface="Arial" pitchFamily="34" charset="0"/>
        <a:buChar char="•"/>
        <a:tabLst>
          <a:tab pos="457200" algn="l"/>
          <a:tab pos="739775" algn="l"/>
        </a:tabLst>
        <a:defRPr sz="14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Compliance@bisonwealt.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866176B-CC56-8147-99FA-C0BE214714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6600" y="-152400"/>
            <a:ext cx="14098254" cy="7711745"/>
          </a:xfrm>
          <a:prstGeom prst="rect">
            <a:avLst/>
          </a:prstGeom>
        </p:spPr>
      </p:pic>
      <p:sp>
        <p:nvSpPr>
          <p:cNvPr id="7" name="TextBox 6"/>
          <p:cNvSpPr txBox="1"/>
          <p:nvPr/>
        </p:nvSpPr>
        <p:spPr>
          <a:xfrm>
            <a:off x="381000" y="5486400"/>
            <a:ext cx="8458200" cy="1261884"/>
          </a:xfrm>
          <a:prstGeom prst="rect">
            <a:avLst/>
          </a:prstGeom>
          <a:noFill/>
        </p:spPr>
        <p:txBody>
          <a:bodyPr wrap="square" rtlCol="0">
            <a:spAutoFit/>
          </a:bodyPr>
          <a:lstStyle/>
          <a:p>
            <a:r>
              <a:rPr lang="en-US" b="1" dirty="0">
                <a:solidFill>
                  <a:srgbClr val="3C3F3D"/>
                </a:solidFill>
                <a:latin typeface="Playfair Display" pitchFamily="2" charset="77"/>
                <a:cs typeface="Arial" panose="020B0604020202020204" pitchFamily="34" charset="0"/>
              </a:rPr>
              <a:t>Title</a:t>
            </a:r>
          </a:p>
          <a:p>
            <a:endParaRPr lang="en-US" b="1" dirty="0">
              <a:solidFill>
                <a:srgbClr val="3C3F3D"/>
              </a:solidFill>
              <a:latin typeface="Playfair Display" pitchFamily="2" charset="77"/>
              <a:cs typeface="Arial" panose="020B0604020202020204" pitchFamily="34" charset="0"/>
            </a:endParaRPr>
          </a:p>
          <a:p>
            <a:r>
              <a:rPr lang="en-US" sz="1800" b="1" dirty="0">
                <a:solidFill>
                  <a:srgbClr val="3C3F3D"/>
                </a:solidFill>
                <a:latin typeface="Playfair Display" pitchFamily="2" charset="77"/>
                <a:cs typeface="Arial" panose="020B0604020202020204" pitchFamily="34" charset="0"/>
              </a:rPr>
              <a:t>Advisor Name</a:t>
            </a:r>
          </a:p>
          <a:p>
            <a:r>
              <a:rPr lang="en-US" sz="1800" b="1" dirty="0">
                <a:solidFill>
                  <a:srgbClr val="3C3F3D"/>
                </a:solidFill>
                <a:latin typeface="Playfair Display" pitchFamily="2" charset="77"/>
                <a:cs typeface="Arial" panose="020B0604020202020204" pitchFamily="34" charset="0"/>
              </a:rPr>
              <a:t>Date</a:t>
            </a:r>
          </a:p>
        </p:txBody>
      </p:sp>
      <p:pic>
        <p:nvPicPr>
          <p:cNvPr id="10" name="Picture 9">
            <a:extLst>
              <a:ext uri="{FF2B5EF4-FFF2-40B4-BE49-F238E27FC236}">
                <a16:creationId xmlns:a16="http://schemas.microsoft.com/office/drawing/2014/main" id="{7BFC7B59-3D54-4B14-9845-4C9166365EB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986295" y="685800"/>
            <a:ext cx="1304010" cy="1154124"/>
          </a:xfrm>
          <a:prstGeom prst="rect">
            <a:avLst/>
          </a:prstGeom>
        </p:spPr>
      </p:pic>
    </p:spTree>
    <p:extLst>
      <p:ext uri="{BB962C8B-B14F-4D97-AF65-F5344CB8AC3E}">
        <p14:creationId xmlns:p14="http://schemas.microsoft.com/office/powerpoint/2010/main" val="2765481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7D053-445B-E58E-E33F-E79690544CAF}"/>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FE997553-C258-DF6D-8FCF-A1BE9619CA5A}"/>
              </a:ext>
            </a:extLst>
          </p:cNvPr>
          <p:cNvSpPr>
            <a:spLocks noGrp="1"/>
          </p:cNvSpPr>
          <p:nvPr>
            <p:ph type="body" sz="quarter" idx="10"/>
          </p:nvPr>
        </p:nvSpPr>
        <p:spPr/>
        <p:txBody>
          <a:bodyPr/>
          <a:lstStyle/>
          <a:p>
            <a:endParaRPr lang="en-US"/>
          </a:p>
        </p:txBody>
      </p:sp>
      <p:sp>
        <p:nvSpPr>
          <p:cNvPr id="4" name="Slide Number Placeholder 3">
            <a:extLst>
              <a:ext uri="{FF2B5EF4-FFF2-40B4-BE49-F238E27FC236}">
                <a16:creationId xmlns:a16="http://schemas.microsoft.com/office/drawing/2014/main" id="{78ADDF68-A4C6-B5B1-8ECA-62CD6F149453}"/>
              </a:ext>
            </a:extLst>
          </p:cNvPr>
          <p:cNvSpPr>
            <a:spLocks noGrp="1"/>
          </p:cNvSpPr>
          <p:nvPr>
            <p:ph type="sldNum" sz="quarter" idx="4"/>
          </p:nvPr>
        </p:nvSpPr>
        <p:spPr/>
        <p:txBody>
          <a:bodyPr/>
          <a:lstStyle/>
          <a:p>
            <a:r>
              <a:rPr lang="en-US"/>
              <a:t>  Page </a:t>
            </a:r>
            <a:fld id="{A4898CCC-B056-40B7-BCFA-9029C13B04D4}" type="slidenum">
              <a:rPr lang="en-US" smtClean="0"/>
              <a:pPr/>
              <a:t>2</a:t>
            </a:fld>
            <a:endParaRPr lang="en-US" dirty="0"/>
          </a:p>
        </p:txBody>
      </p:sp>
      <p:sp>
        <p:nvSpPr>
          <p:cNvPr id="8" name="TextBox 7">
            <a:extLst>
              <a:ext uri="{FF2B5EF4-FFF2-40B4-BE49-F238E27FC236}">
                <a16:creationId xmlns:a16="http://schemas.microsoft.com/office/drawing/2014/main" id="{8EABA3FA-1865-02ED-F6D0-F89EE397E9F4}"/>
              </a:ext>
            </a:extLst>
          </p:cNvPr>
          <p:cNvSpPr txBox="1"/>
          <p:nvPr/>
        </p:nvSpPr>
        <p:spPr>
          <a:xfrm>
            <a:off x="502920" y="2033388"/>
            <a:ext cx="7620000" cy="1354217"/>
          </a:xfrm>
          <a:prstGeom prst="rect">
            <a:avLst/>
          </a:prstGeom>
          <a:noFill/>
        </p:spPr>
        <p:txBody>
          <a:bodyPr wrap="square" rtlCol="0">
            <a:spAutoFit/>
          </a:bodyPr>
          <a:lstStyle/>
          <a:p>
            <a:r>
              <a:rPr lang="en-US" sz="1600" b="1" i="0" dirty="0">
                <a:latin typeface="Montserrat SemiBold" pitchFamily="2" charset="77"/>
              </a:rPr>
              <a:t>Header</a:t>
            </a:r>
          </a:p>
          <a:p>
            <a:endParaRPr lang="en-US" sz="1400" b="0" i="0" dirty="0">
              <a:latin typeface="Montserrat Light" pitchFamily="2" charset="77"/>
            </a:endParaRPr>
          </a:p>
          <a:p>
            <a:pPr marL="285750" indent="-285750">
              <a:spcAft>
                <a:spcPts val="600"/>
              </a:spcAft>
              <a:buClr>
                <a:srgbClr val="C17A49"/>
              </a:buClr>
              <a:buFont typeface="Wingdings" pitchFamily="2" charset="2"/>
              <a:buChar char="§"/>
            </a:pPr>
            <a:r>
              <a:rPr lang="en-US" sz="1400" b="0" i="0" dirty="0">
                <a:latin typeface="Montserrat Light" pitchFamily="2" charset="77"/>
              </a:rPr>
              <a:t>Bullet 1</a:t>
            </a:r>
          </a:p>
          <a:p>
            <a:pPr marL="285750" indent="-285750">
              <a:spcAft>
                <a:spcPts val="600"/>
              </a:spcAft>
              <a:buClr>
                <a:srgbClr val="C17A49"/>
              </a:buClr>
              <a:buFont typeface="Wingdings" pitchFamily="2" charset="2"/>
              <a:buChar char="§"/>
            </a:pPr>
            <a:r>
              <a:rPr lang="en-US" sz="1400" b="0" i="0" dirty="0">
                <a:latin typeface="Montserrat Light" pitchFamily="2" charset="77"/>
              </a:rPr>
              <a:t>Bullet 2</a:t>
            </a:r>
          </a:p>
          <a:p>
            <a:endParaRPr lang="en-US" sz="1400" b="0" i="0" dirty="0">
              <a:latin typeface="Montserrat Light" pitchFamily="2" charset="77"/>
            </a:endParaRPr>
          </a:p>
        </p:txBody>
      </p:sp>
    </p:spTree>
    <p:extLst>
      <p:ext uri="{BB962C8B-B14F-4D97-AF65-F5344CB8AC3E}">
        <p14:creationId xmlns:p14="http://schemas.microsoft.com/office/powerpoint/2010/main" val="3115210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B563F-432F-C241-BD5A-8ED0D1EBD635}"/>
              </a:ext>
            </a:extLst>
          </p:cNvPr>
          <p:cNvSpPr>
            <a:spLocks noGrp="1"/>
          </p:cNvSpPr>
          <p:nvPr>
            <p:ph type="title"/>
          </p:nvPr>
        </p:nvSpPr>
        <p:spPr>
          <a:xfrm>
            <a:off x="534296" y="533400"/>
            <a:ext cx="7040880" cy="406400"/>
          </a:xfrm>
        </p:spPr>
        <p:txBody>
          <a:bodyPr/>
          <a:lstStyle/>
          <a:p>
            <a:r>
              <a:rPr lang="en-US" dirty="0">
                <a:latin typeface="Playfair Display Bold Italic" pitchFamily="2" charset="77"/>
              </a:rPr>
              <a:t>Disclosures</a:t>
            </a:r>
          </a:p>
        </p:txBody>
      </p:sp>
      <p:sp>
        <p:nvSpPr>
          <p:cNvPr id="4" name="Slide Number Placeholder 3">
            <a:extLst>
              <a:ext uri="{FF2B5EF4-FFF2-40B4-BE49-F238E27FC236}">
                <a16:creationId xmlns:a16="http://schemas.microsoft.com/office/drawing/2014/main" id="{56C3E2BA-E602-A340-8A25-586A6BAB307A}"/>
              </a:ext>
            </a:extLst>
          </p:cNvPr>
          <p:cNvSpPr>
            <a:spLocks noGrp="1"/>
          </p:cNvSpPr>
          <p:nvPr>
            <p:ph type="sldNum" sz="quarter" idx="4"/>
          </p:nvPr>
        </p:nvSpPr>
        <p:spPr/>
        <p:txBody>
          <a:bodyPr/>
          <a:lstStyle/>
          <a:p>
            <a:r>
              <a:rPr lang="en-US"/>
              <a:t>  Page </a:t>
            </a:r>
            <a:fld id="{A4898CCC-B056-40B7-BCFA-9029C13B04D4}" type="slidenum">
              <a:rPr lang="en-US" smtClean="0"/>
              <a:pPr/>
              <a:t>3</a:t>
            </a:fld>
            <a:endParaRPr lang="en-US" dirty="0"/>
          </a:p>
        </p:txBody>
      </p:sp>
      <p:sp>
        <p:nvSpPr>
          <p:cNvPr id="5" name="Rectangle 4">
            <a:extLst>
              <a:ext uri="{FF2B5EF4-FFF2-40B4-BE49-F238E27FC236}">
                <a16:creationId xmlns:a16="http://schemas.microsoft.com/office/drawing/2014/main" id="{C042A887-9A6F-4041-9930-ADB5F97C671B}"/>
              </a:ext>
            </a:extLst>
          </p:cNvPr>
          <p:cNvSpPr/>
          <p:nvPr/>
        </p:nvSpPr>
        <p:spPr>
          <a:xfrm>
            <a:off x="381000" y="1447800"/>
            <a:ext cx="9263270" cy="5524718"/>
          </a:xfrm>
          <a:prstGeom prst="rect">
            <a:avLst/>
          </a:prstGeom>
        </p:spPr>
        <p:txBody>
          <a:bodyPr wrap="square">
            <a:spAutoFit/>
          </a:bodyPr>
          <a:lstStyle/>
          <a:p>
            <a:pPr marL="0" marR="0">
              <a:lnSpc>
                <a:spcPct val="107000"/>
              </a:lnSpc>
              <a:spcBef>
                <a:spcPts val="0"/>
              </a:spcBef>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About Bison:</a:t>
            </a:r>
            <a:r>
              <a:rPr lang="en-US" sz="1100" i="1" kern="100" dirty="0">
                <a:effectLst/>
                <a:latin typeface="Montserrat Light" pitchFamily="2" charset="77"/>
                <a:ea typeface="Calibri" panose="020F0502020204030204" pitchFamily="34" charset="0"/>
                <a:cs typeface="Times New Roman" panose="02020603050405020304" pitchFamily="18" charset="0"/>
              </a:rPr>
              <a:t> Investment Advisory services are provided by Bison Wealth, LLC (“Bison”) an investment adviser registered with the Securities and Exchange Commission. Registration does not imply a certain level of skill or training. Bison does not provide tax, insurance or legal advice. </a:t>
            </a:r>
          </a:p>
          <a:p>
            <a:pPr marL="0" marR="0">
              <a:lnSpc>
                <a:spcPct val="107000"/>
              </a:lnSpc>
              <a:spcBef>
                <a:spcPts val="0"/>
              </a:spcBef>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Not Investment Advice: </a:t>
            </a:r>
            <a:r>
              <a:rPr lang="en-US" sz="1100" i="1" kern="100" dirty="0">
                <a:effectLst/>
                <a:latin typeface="Montserrat Light" pitchFamily="2" charset="77"/>
                <a:ea typeface="Calibri" panose="020F0502020204030204" pitchFamily="34" charset="0"/>
                <a:cs typeface="Times New Roman" panose="02020603050405020304" pitchFamily="18" charset="0"/>
              </a:rPr>
              <a:t>The information contained herein is for informational purposes only and should not be deemed the provision of investment advice or solicitation/recommendation of a security which will only be provided pursuant to a fully executed Investment Advisory Agreement (“IAA”). The products and services offered may change without notice at Bison’s absolute discretion. Certain products and services offered may be provided through affiliated entities creating a conflict of interest which is disclosed as applicable in the IAA. Some products are suitable only for accredited and/or qualified investors as determined by among other factors, the investor’s risk tolerance, investment objectives, net worth and investment experience. </a:t>
            </a:r>
          </a:p>
          <a:p>
            <a:pPr marL="0" marR="0">
              <a:lnSpc>
                <a:spcPct val="107000"/>
              </a:lnSpc>
              <a:spcBef>
                <a:spcPts val="0"/>
              </a:spcBef>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Risk of Loss: </a:t>
            </a:r>
            <a:r>
              <a:rPr lang="en-US" sz="1100" i="1" kern="100" dirty="0">
                <a:effectLst/>
                <a:latin typeface="Montserrat Light" pitchFamily="2" charset="77"/>
                <a:ea typeface="Calibri" panose="020F0502020204030204" pitchFamily="34" charset="0"/>
                <a:cs typeface="Times New Roman" panose="02020603050405020304" pitchFamily="18" charset="0"/>
              </a:rPr>
              <a:t> All investments contain risks to include the total loss of invested principal.  Bison cannot and does not represent or warrant that any investment, product, service or advice will achieve the stated goal, will be profitable or won’t lose value. Past performance is not indicative of future results. </a:t>
            </a:r>
          </a:p>
          <a:p>
            <a:pPr marL="0" marR="0">
              <a:lnSpc>
                <a:spcPct val="107000"/>
              </a:lnSpc>
              <a:spcBef>
                <a:spcPts val="0"/>
              </a:spcBef>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Fees:  </a:t>
            </a:r>
            <a:r>
              <a:rPr lang="en-US" sz="1100" i="1" u="sng" kern="100" dirty="0" err="1">
                <a:effectLst/>
                <a:latin typeface="Montserrat Light" pitchFamily="2" charset="77"/>
                <a:ea typeface="Calibri" panose="020F0502020204030204" pitchFamily="34" charset="0"/>
                <a:cs typeface="Times New Roman" panose="02020603050405020304" pitchFamily="18" charset="0"/>
              </a:rPr>
              <a:t>Fees</a:t>
            </a:r>
            <a:r>
              <a:rPr lang="en-US" sz="1100" i="1" kern="100" dirty="0" err="1">
                <a:effectLst/>
                <a:latin typeface="Montserrat Light" pitchFamily="2" charset="77"/>
                <a:ea typeface="Calibri" panose="020F0502020204030204" pitchFamily="34" charset="0"/>
                <a:cs typeface="Times New Roman" panose="02020603050405020304" pitchFamily="18" charset="0"/>
              </a:rPr>
              <a:t>are</a:t>
            </a:r>
            <a:r>
              <a:rPr lang="en-US" sz="1100" i="1" kern="100" dirty="0">
                <a:effectLst/>
                <a:latin typeface="Montserrat Light" pitchFamily="2" charset="77"/>
                <a:ea typeface="Calibri" panose="020F0502020204030204" pitchFamily="34" charset="0"/>
                <a:cs typeface="Times New Roman" panose="02020603050405020304" pitchFamily="18" charset="0"/>
              </a:rPr>
              <a:t> assessed against the total assets managed by the agreed to annualized rate and be a flat rate or tiered. Tiered rates will be assessed against each tranche of account value. The actual fees paid and method of calculation are negotiable and will be determined at the time a client engages Bison for a particular product or service as memorialized in the IAA. Bison’s fees do not include Third-Party Fees which include without limitation, third-party management fees, fees charged by investments vehicles (such as internal fund fees), or fees charged by the product sponsor or account custodian.  </a:t>
            </a:r>
          </a:p>
          <a:p>
            <a:pPr marL="0" marR="0">
              <a:lnSpc>
                <a:spcPct val="107000"/>
              </a:lnSpc>
              <a:spcBef>
                <a:spcPts val="0"/>
              </a:spcBef>
              <a:spcAft>
                <a:spcPts val="800"/>
              </a:spcAft>
            </a:pPr>
            <a:r>
              <a:rPr lang="en-US" sz="1100" i="1" u="sng" kern="100" dirty="0">
                <a:latin typeface="Montserrat Light" pitchFamily="2" charset="77"/>
                <a:ea typeface="Calibri" panose="020F0502020204030204" pitchFamily="34" charset="0"/>
                <a:cs typeface="Times New Roman" panose="02020603050405020304" pitchFamily="18" charset="0"/>
              </a:rPr>
              <a:t>Review all disclosures: </a:t>
            </a:r>
            <a:r>
              <a:rPr lang="en-US" sz="1100" i="1" kern="100" dirty="0">
                <a:latin typeface="Montserrat Light" pitchFamily="2" charset="77"/>
                <a:ea typeface="Calibri" panose="020F0502020204030204" pitchFamily="34" charset="0"/>
                <a:cs typeface="Times New Roman" panose="02020603050405020304" pitchFamily="18" charset="0"/>
              </a:rPr>
              <a:t> Investors are advised to review all product and service disclosures to include fund prospectuses, form ADVs and such other disclosures as are provided prior to investing so as to ascertain the risks and to make an informed decision before investing. </a:t>
            </a:r>
            <a:endParaRPr lang="en-US" sz="1100" i="1" u="sng" kern="100" dirty="0">
              <a:effectLst/>
              <a:latin typeface="Montserrat Light" pitchFamily="2" charset="77"/>
              <a:ea typeface="Calibri" panose="020F0502020204030204" pitchFamily="34" charset="0"/>
              <a:cs typeface="Times New Roman" panose="02020603050405020304" pitchFamily="18" charset="0"/>
            </a:endParaRPr>
          </a:p>
          <a:p>
            <a:pPr>
              <a:lnSpc>
                <a:spcPct val="107000"/>
              </a:lnSpc>
              <a:spcAft>
                <a:spcPts val="800"/>
              </a:spcAft>
            </a:pPr>
            <a:r>
              <a:rPr lang="en-US" sz="1100" i="1" u="sng" kern="100" dirty="0">
                <a:effectLst/>
                <a:latin typeface="Montserrat Light" pitchFamily="2" charset="77"/>
                <a:ea typeface="Calibri" panose="020F0502020204030204" pitchFamily="34" charset="0"/>
                <a:cs typeface="Times New Roman" panose="02020603050405020304" pitchFamily="18" charset="0"/>
              </a:rPr>
              <a:t>Additional Information</a:t>
            </a:r>
            <a:r>
              <a:rPr lang="en-US" sz="1100" i="1" kern="100" dirty="0">
                <a:effectLst/>
                <a:latin typeface="Montserrat Light" pitchFamily="2" charset="77"/>
                <a:ea typeface="Calibri" panose="020F0502020204030204" pitchFamily="34" charset="0"/>
                <a:cs typeface="Times New Roman" panose="02020603050405020304" pitchFamily="18" charset="0"/>
              </a:rPr>
              <a:t>: Additional information about Bison can be found in its Form ADV Part 2, which is available upon request by emailing </a:t>
            </a:r>
            <a:r>
              <a:rPr lang="en-US" sz="1100" i="1" u="sng" kern="100" dirty="0">
                <a:solidFill>
                  <a:srgbClr val="0563C1"/>
                </a:solidFill>
                <a:effectLst/>
                <a:latin typeface="Montserrat Light" pitchFamily="2" charset="77"/>
                <a:ea typeface="Calibri" panose="020F0502020204030204" pitchFamily="34" charset="0"/>
                <a:cs typeface="Times New Roman" panose="02020603050405020304" pitchFamily="18" charset="0"/>
                <a:hlinkClick r:id="rId2"/>
              </a:rPr>
              <a:t>Compliance@bisonwealt.com</a:t>
            </a:r>
            <a:r>
              <a:rPr lang="en-US" sz="1100" i="1" kern="100" dirty="0">
                <a:effectLst/>
                <a:latin typeface="Montserrat Light" pitchFamily="2" charset="77"/>
                <a:ea typeface="Calibri" panose="020F0502020204030204" pitchFamily="34" charset="0"/>
                <a:cs typeface="Times New Roman" panose="02020603050405020304" pitchFamily="18" charset="0"/>
              </a:rPr>
              <a:t> </a:t>
            </a:r>
            <a:r>
              <a:rPr lang="en-US" sz="1100" i="1" kern="100" dirty="0">
                <a:latin typeface="Montserrat Light" pitchFamily="2" charset="77"/>
                <a:ea typeface="Calibri" panose="020F0502020204030204" pitchFamily="34" charset="0"/>
                <a:cs typeface="Times New Roman" panose="02020603050405020304" pitchFamily="18" charset="0"/>
              </a:rPr>
              <a:t>, </a:t>
            </a:r>
            <a:r>
              <a:rPr lang="en-US" sz="1100" i="1" kern="100" dirty="0">
                <a:effectLst/>
                <a:latin typeface="Montserrat Light" pitchFamily="2" charset="77"/>
                <a:ea typeface="Calibri" panose="020F0502020204030204" pitchFamily="34" charset="0"/>
                <a:cs typeface="Times New Roman" panose="02020603050405020304" pitchFamily="18" charset="0"/>
              </a:rPr>
              <a:t>by calling 404-841-2224 or at advisorinfo.sec.gov and entering CRD number 299805 in the search field.</a:t>
            </a:r>
          </a:p>
          <a:p>
            <a:pPr marL="0" marR="0">
              <a:lnSpc>
                <a:spcPct val="107000"/>
              </a:lnSpc>
              <a:spcBef>
                <a:spcPts val="0"/>
              </a:spcBef>
              <a:spcAft>
                <a:spcPts val="80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spcBef>
                <a:spcPts val="0"/>
              </a:spcBef>
              <a:spcAft>
                <a:spcPts val="0"/>
              </a:spcAft>
            </a:pPr>
            <a:r>
              <a:rPr lang="en-US" sz="1100" i="1" u="none" strike="noStrike" dirty="0">
                <a:solidFill>
                  <a:srgbClr val="000000"/>
                </a:solidFill>
                <a:effectLst/>
                <a:latin typeface="Montserrat Light" pitchFamily="2" charset="77"/>
              </a:rPr>
              <a:t>.</a:t>
            </a:r>
          </a:p>
        </p:txBody>
      </p:sp>
    </p:spTree>
    <p:extLst>
      <p:ext uri="{BB962C8B-B14F-4D97-AF65-F5344CB8AC3E}">
        <p14:creationId xmlns:p14="http://schemas.microsoft.com/office/powerpoint/2010/main" val="4004904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Y 24 - Bison Overview -  Matt &amp; Rand" id="{257F0562-0AAB-C849-9465-F6CC4AB8054E}" vid="{E3A041C5-9987-104A-9475-A52D5175CE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08E97B1AC4CA45B49B5BE0BFD150E8" ma:contentTypeVersion="11" ma:contentTypeDescription="Create a new document." ma:contentTypeScope="" ma:versionID="f1530ce7da3cae9f75f6fd3a2f2bada1">
  <xsd:schema xmlns:xsd="http://www.w3.org/2001/XMLSchema" xmlns:xs="http://www.w3.org/2001/XMLSchema" xmlns:p="http://schemas.microsoft.com/office/2006/metadata/properties" xmlns:ns2="4bb9ba6e-95ef-40f5-9c9e-04493fe79c43" xmlns:ns3="116a6139-ab8b-42b2-a106-72f8284c07af" targetNamespace="http://schemas.microsoft.com/office/2006/metadata/properties" ma:root="true" ma:fieldsID="057f107ce6ec739fcac339e0e75f1943" ns2:_="" ns3:_="">
    <xsd:import namespace="4bb9ba6e-95ef-40f5-9c9e-04493fe79c43"/>
    <xsd:import namespace="116a6139-ab8b-42b2-a106-72f8284c07af"/>
    <xsd:element name="properties">
      <xsd:complexType>
        <xsd:sequence>
          <xsd:element name="documentManagement">
            <xsd:complexType>
              <xsd:all>
                <xsd:element ref="ns2:SharedWithUsers" minOccurs="0"/>
                <xsd:element ref="ns2:SharedWithDetails" minOccurs="0"/>
                <xsd:element ref="ns3:lcf76f155ced4ddcb4097134ff3c332f" minOccurs="0"/>
                <xsd:element ref="ns2:TaxCatchAll" minOccurs="0"/>
                <xsd:element ref="ns3:MediaServiceMetadata" minOccurs="0"/>
                <xsd:element ref="ns3:MediaServiceFastMetadata" minOccurs="0"/>
                <xsd:element ref="ns3:MediaServiceObjectDetectorVersion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b9ba6e-95ef-40f5-9c9e-04493fe79c4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2" nillable="true" ma:displayName="Taxonomy Catch All Column" ma:hidden="true" ma:list="{cc9e32e6-aa1c-4a25-ad61-36fa93770799}" ma:internalName="TaxCatchAll" ma:showField="CatchAllData" ma:web="4bb9ba6e-95ef-40f5-9c9e-04493fe79c4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16a6139-ab8b-42b2-a106-72f8284c07af" elementFormDefault="qualified">
    <xsd:import namespace="http://schemas.microsoft.com/office/2006/documentManagement/types"/>
    <xsd:import namespace="http://schemas.microsoft.com/office/infopath/2007/PartnerControls"/>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4a7ee81d-f724-4ed8-9dec-210235314220" ma:termSetId="09814cd3-568e-fe90-9814-8d621ff8fb84" ma:anchorId="fba54fb3-c3e1-fe81-a776-ca4b69148c4d" ma:open="true" ma:isKeyword="false">
      <xsd:complexType>
        <xsd:sequence>
          <xsd:element ref="pc:Terms" minOccurs="0" maxOccurs="1"/>
        </xsd:sequence>
      </xsd:complex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16a6139-ab8b-42b2-a106-72f8284c07af">
      <Terms xmlns="http://schemas.microsoft.com/office/infopath/2007/PartnerControls"/>
    </lcf76f155ced4ddcb4097134ff3c332f>
    <TaxCatchAll xmlns="4bb9ba6e-95ef-40f5-9c9e-04493fe79c4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C0EB574-0743-43A9-A598-16425D0CC8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b9ba6e-95ef-40f5-9c9e-04493fe79c43"/>
    <ds:schemaRef ds:uri="116a6139-ab8b-42b2-a106-72f8284c07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344A79D-78B3-4F07-964F-68AC750531BC}">
  <ds:schemaRefs>
    <ds:schemaRef ds:uri="http://www.w3.org/XML/1998/namespace"/>
    <ds:schemaRef ds:uri="http://schemas.microsoft.com/office/2006/documentManagement/types"/>
    <ds:schemaRef ds:uri="d2c274c2-e163-4e47-8917-6d79c7d96db6"/>
    <ds:schemaRef ds:uri="http://purl.org/dc/elements/1.1/"/>
    <ds:schemaRef ds:uri="http://purl.org/dc/dcmitype/"/>
    <ds:schemaRef ds:uri="http://purl.org/dc/terms/"/>
    <ds:schemaRef ds:uri="http://schemas.microsoft.com/office/infopath/2007/PartnerControls"/>
    <ds:schemaRef ds:uri="http://schemas.openxmlformats.org/package/2006/metadata/core-properties"/>
    <ds:schemaRef ds:uri="bf81c8d7-0d56-40a2-8250-e0c9fa0e9c28"/>
    <ds:schemaRef ds:uri="http://schemas.microsoft.com/office/2006/metadata/properties"/>
    <ds:schemaRef ds:uri="116a6139-ab8b-42b2-a106-72f8284c07af"/>
    <ds:schemaRef ds:uri="4bb9ba6e-95ef-40f5-9c9e-04493fe79c43"/>
  </ds:schemaRefs>
</ds:datastoreItem>
</file>

<file path=customXml/itemProps3.xml><?xml version="1.0" encoding="utf-8"?>
<ds:datastoreItem xmlns:ds="http://schemas.openxmlformats.org/officeDocument/2006/customXml" ds:itemID="{A5D9CD04-14E6-404D-94CC-E112CDFC1E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172676</TotalTime>
  <Words>446</Words>
  <Application>Microsoft Macintosh PowerPoint</Application>
  <PresentationFormat>Custom</PresentationFormat>
  <Paragraphs>20</Paragraphs>
  <Slides>3</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vt:i4>
      </vt:variant>
    </vt:vector>
  </HeadingPairs>
  <TitlesOfParts>
    <vt:vector size="14" baseType="lpstr">
      <vt:lpstr>Arial</vt:lpstr>
      <vt:lpstr>Calibri</vt:lpstr>
      <vt:lpstr>Montserrat</vt:lpstr>
      <vt:lpstr>Montserrat Light</vt:lpstr>
      <vt:lpstr>Montserrat SemiBold</vt:lpstr>
      <vt:lpstr>Playfair Display</vt:lpstr>
      <vt:lpstr>Playfair Display Bold Italic</vt:lpstr>
      <vt:lpstr>Playfair Display Bold Roman</vt:lpstr>
      <vt:lpstr>Trajan Pro</vt:lpstr>
      <vt:lpstr>Wingdings</vt:lpstr>
      <vt:lpstr>Office Theme</vt:lpstr>
      <vt:lpstr>PowerPoint Presentation</vt:lpstr>
      <vt:lpstr>PowerPoint Presentation</vt:lpstr>
      <vt:lpstr>Disclosures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dc:creator>
  <cp:lastModifiedBy>Megan Delaney</cp:lastModifiedBy>
  <cp:revision>2347</cp:revision>
  <cp:lastPrinted>2023-08-21T20:24:28Z</cp:lastPrinted>
  <dcterms:created xsi:type="dcterms:W3CDTF">2015-08-05T23:23:18Z</dcterms:created>
  <dcterms:modified xsi:type="dcterms:W3CDTF">2025-01-24T17:25:49Z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0x0101001B08E97B1AC4CA45B49B5BE0BFD150E8</vt:lpwstr>
  </property>
  <property fmtid="{D5CDD505-2E9C-101B-9397-08002B2CF9AE}" pid="3" name="MediaServiceImageTags">
    <vt:lpwstr/>
  </property>
</Properties>
</file>